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sldIdLst>
    <p:sldId id="256" r:id="rId5"/>
    <p:sldId id="257" r:id="rId6"/>
    <p:sldId id="262" r:id="rId7"/>
    <p:sldId id="263" r:id="rId8"/>
    <p:sldId id="260" r:id="rId9"/>
    <p:sldId id="261" r:id="rId1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9800"/>
    <a:srgbClr val="3366FF"/>
    <a:srgbClr val="7B1C16"/>
    <a:srgbClr val="914243"/>
    <a:srgbClr val="7D3C83"/>
    <a:srgbClr val="6B6D70"/>
    <a:srgbClr val="4484DB"/>
    <a:srgbClr val="A5A8A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6C6A70-6112-4246-9FA8-1E8F90BCE3F7}" v="710" dt="2019-11-07T05:30:23.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E99D4-34DA-4C87-AF6E-E250C6A8E1F1}" type="datetimeFigureOut">
              <a:rPr lang="zh-TW" altLang="en-US" smtClean="0"/>
              <a:t>2019/11/7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D5527-4AB7-4B19-A4B3-CEFCECD734D9}" type="slidenum">
              <a:rPr lang="zh-TW" altLang="en-US" smtClean="0"/>
              <a:t>‹#›</a:t>
            </a:fld>
            <a:endParaRPr lang="zh-TW" altLang="en-US"/>
          </a:p>
        </p:txBody>
      </p:sp>
    </p:spTree>
    <p:extLst>
      <p:ext uri="{BB962C8B-B14F-4D97-AF65-F5344CB8AC3E}">
        <p14:creationId xmlns:p14="http://schemas.microsoft.com/office/powerpoint/2010/main" val="46274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15D5527-4AB7-4B19-A4B3-CEFCECD734D9}" type="slidenum">
              <a:rPr lang="zh-TW" altLang="en-US" smtClean="0"/>
              <a:t>1</a:t>
            </a:fld>
            <a:endParaRPr lang="zh-TW" altLang="en-US"/>
          </a:p>
        </p:txBody>
      </p:sp>
    </p:spTree>
    <p:extLst>
      <p:ext uri="{BB962C8B-B14F-4D97-AF65-F5344CB8AC3E}">
        <p14:creationId xmlns:p14="http://schemas.microsoft.com/office/powerpoint/2010/main" val="1544723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15D5527-4AB7-4B19-A4B3-CEFCECD734D9}" type="slidenum">
              <a:rPr lang="zh-TW" altLang="en-US" smtClean="0"/>
              <a:t>2</a:t>
            </a:fld>
            <a:endParaRPr lang="zh-TW" altLang="en-US"/>
          </a:p>
        </p:txBody>
      </p:sp>
    </p:spTree>
    <p:extLst>
      <p:ext uri="{BB962C8B-B14F-4D97-AF65-F5344CB8AC3E}">
        <p14:creationId xmlns:p14="http://schemas.microsoft.com/office/powerpoint/2010/main" val="4273749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15D5527-4AB7-4B19-A4B3-CEFCECD734D9}" type="slidenum">
              <a:rPr lang="zh-TW" altLang="en-US" smtClean="0"/>
              <a:t>3</a:t>
            </a:fld>
            <a:endParaRPr lang="zh-TW" altLang="en-US"/>
          </a:p>
        </p:txBody>
      </p:sp>
    </p:spTree>
    <p:extLst>
      <p:ext uri="{BB962C8B-B14F-4D97-AF65-F5344CB8AC3E}">
        <p14:creationId xmlns:p14="http://schemas.microsoft.com/office/powerpoint/2010/main" val="1077009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15D5527-4AB7-4B19-A4B3-CEFCECD734D9}" type="slidenum">
              <a:rPr lang="zh-TW" altLang="en-US" smtClean="0"/>
              <a:t>4</a:t>
            </a:fld>
            <a:endParaRPr lang="zh-TW" altLang="en-US"/>
          </a:p>
        </p:txBody>
      </p:sp>
    </p:spTree>
    <p:extLst>
      <p:ext uri="{BB962C8B-B14F-4D97-AF65-F5344CB8AC3E}">
        <p14:creationId xmlns:p14="http://schemas.microsoft.com/office/powerpoint/2010/main" val="3558989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15D5527-4AB7-4B19-A4B3-CEFCECD734D9}" type="slidenum">
              <a:rPr lang="zh-TW" altLang="en-US" smtClean="0"/>
              <a:t>5</a:t>
            </a:fld>
            <a:endParaRPr lang="zh-TW" altLang="en-US"/>
          </a:p>
        </p:txBody>
      </p:sp>
    </p:spTree>
    <p:extLst>
      <p:ext uri="{BB962C8B-B14F-4D97-AF65-F5344CB8AC3E}">
        <p14:creationId xmlns:p14="http://schemas.microsoft.com/office/powerpoint/2010/main" val="2106734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15D5527-4AB7-4B19-A4B3-CEFCECD734D9}" type="slidenum">
              <a:rPr lang="zh-TW" altLang="en-US" smtClean="0"/>
              <a:t>6</a:t>
            </a:fld>
            <a:endParaRPr lang="zh-TW" altLang="en-US"/>
          </a:p>
        </p:txBody>
      </p:sp>
    </p:spTree>
    <p:extLst>
      <p:ext uri="{BB962C8B-B14F-4D97-AF65-F5344CB8AC3E}">
        <p14:creationId xmlns:p14="http://schemas.microsoft.com/office/powerpoint/2010/main" val="4235149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B4B788-DC16-4A7F-974F-5C553F80E7D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ABA2E2F-FC3F-465B-B146-594875861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4" name="日期版面配置區 3">
            <a:extLst>
              <a:ext uri="{FF2B5EF4-FFF2-40B4-BE49-F238E27FC236}">
                <a16:creationId xmlns:a16="http://schemas.microsoft.com/office/drawing/2014/main" id="{DCB8C6D2-B47A-40E6-BCA8-988254C37A4E}"/>
              </a:ext>
            </a:extLst>
          </p:cNvPr>
          <p:cNvSpPr>
            <a:spLocks noGrp="1"/>
          </p:cNvSpPr>
          <p:nvPr>
            <p:ph type="dt" sz="half" idx="10"/>
          </p:nvPr>
        </p:nvSpPr>
        <p:spPr/>
        <p:txBody>
          <a:bodyPr/>
          <a:lstStyle/>
          <a:p>
            <a:fld id="{7A126EDB-7D67-434A-A945-AC11EDA599CF}" type="datetimeFigureOut">
              <a:rPr lang="zh-TW" altLang="en-US" smtClean="0"/>
              <a:t>2019/11/7</a:t>
            </a:fld>
            <a:endParaRPr lang="zh-TW" altLang="en-US"/>
          </a:p>
        </p:txBody>
      </p:sp>
      <p:sp>
        <p:nvSpPr>
          <p:cNvPr id="5" name="頁尾版面配置區 4">
            <a:extLst>
              <a:ext uri="{FF2B5EF4-FFF2-40B4-BE49-F238E27FC236}">
                <a16:creationId xmlns:a16="http://schemas.microsoft.com/office/drawing/2014/main" id="{0B25D3BB-DEA3-40E1-9C1B-6190D5B9F89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3B70BA6-8E93-4D11-8AF0-FCAF55189108}"/>
              </a:ext>
            </a:extLst>
          </p:cNvPr>
          <p:cNvSpPr>
            <a:spLocks noGrp="1"/>
          </p:cNvSpPr>
          <p:nvPr>
            <p:ph type="sldNum" sz="quarter" idx="12"/>
          </p:nvPr>
        </p:nvSpPr>
        <p:spPr/>
        <p:txBody>
          <a:body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192027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89F8A5-7AE7-496A-91A0-1A6C8F20539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1FFF525-16EF-46A3-A5EA-0E7E9E99111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C0C3DF9-DF33-48BC-9887-1E985BE1D4DA}"/>
              </a:ext>
            </a:extLst>
          </p:cNvPr>
          <p:cNvSpPr>
            <a:spLocks noGrp="1"/>
          </p:cNvSpPr>
          <p:nvPr>
            <p:ph type="dt" sz="half" idx="10"/>
          </p:nvPr>
        </p:nvSpPr>
        <p:spPr/>
        <p:txBody>
          <a:bodyPr/>
          <a:lstStyle/>
          <a:p>
            <a:fld id="{7A126EDB-7D67-434A-A945-AC11EDA599CF}" type="datetimeFigureOut">
              <a:rPr lang="zh-TW" altLang="en-US" smtClean="0"/>
              <a:t>2019/11/7</a:t>
            </a:fld>
            <a:endParaRPr lang="zh-TW" altLang="en-US"/>
          </a:p>
        </p:txBody>
      </p:sp>
      <p:sp>
        <p:nvSpPr>
          <p:cNvPr id="5" name="頁尾版面配置區 4">
            <a:extLst>
              <a:ext uri="{FF2B5EF4-FFF2-40B4-BE49-F238E27FC236}">
                <a16:creationId xmlns:a16="http://schemas.microsoft.com/office/drawing/2014/main" id="{EDF10705-E066-4B28-A17E-FC1996AD5AB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60DA38F-51B2-4343-84EA-B721264EF24D}"/>
              </a:ext>
            </a:extLst>
          </p:cNvPr>
          <p:cNvSpPr>
            <a:spLocks noGrp="1"/>
          </p:cNvSpPr>
          <p:nvPr>
            <p:ph type="sldNum" sz="quarter" idx="12"/>
          </p:nvPr>
        </p:nvSpPr>
        <p:spPr/>
        <p:txBody>
          <a:body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3598983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4FC5DFD-1A87-4890-B11C-C498CC55424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A1308B1-0C3E-4EE4-9232-60CEE50B682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EFE9B0-11A2-4959-8AFA-7D891EAC619A}"/>
              </a:ext>
            </a:extLst>
          </p:cNvPr>
          <p:cNvSpPr>
            <a:spLocks noGrp="1"/>
          </p:cNvSpPr>
          <p:nvPr>
            <p:ph type="dt" sz="half" idx="10"/>
          </p:nvPr>
        </p:nvSpPr>
        <p:spPr/>
        <p:txBody>
          <a:bodyPr/>
          <a:lstStyle/>
          <a:p>
            <a:fld id="{7A126EDB-7D67-434A-A945-AC11EDA599CF}" type="datetimeFigureOut">
              <a:rPr lang="zh-TW" altLang="en-US" smtClean="0"/>
              <a:t>2019/11/7</a:t>
            </a:fld>
            <a:endParaRPr lang="zh-TW" altLang="en-US"/>
          </a:p>
        </p:txBody>
      </p:sp>
      <p:sp>
        <p:nvSpPr>
          <p:cNvPr id="5" name="頁尾版面配置區 4">
            <a:extLst>
              <a:ext uri="{FF2B5EF4-FFF2-40B4-BE49-F238E27FC236}">
                <a16:creationId xmlns:a16="http://schemas.microsoft.com/office/drawing/2014/main" id="{03CED030-2D30-409D-BBA7-41A71B7B860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50034AC-8120-41CA-8562-A4D14FF3C54E}"/>
              </a:ext>
            </a:extLst>
          </p:cNvPr>
          <p:cNvSpPr>
            <a:spLocks noGrp="1"/>
          </p:cNvSpPr>
          <p:nvPr>
            <p:ph type="sldNum" sz="quarter" idx="12"/>
          </p:nvPr>
        </p:nvSpPr>
        <p:spPr/>
        <p:txBody>
          <a:body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3998355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5A4943-5D53-4DFA-B0F7-A2FAA7B3D9C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876B95F-C4C7-4AE3-8151-38D51FCF21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D7E0599-17A5-41E8-BF26-1A2BBA3481EE}"/>
              </a:ext>
            </a:extLst>
          </p:cNvPr>
          <p:cNvSpPr>
            <a:spLocks noGrp="1"/>
          </p:cNvSpPr>
          <p:nvPr>
            <p:ph type="dt" sz="half" idx="10"/>
          </p:nvPr>
        </p:nvSpPr>
        <p:spPr/>
        <p:txBody>
          <a:bodyPr/>
          <a:lstStyle/>
          <a:p>
            <a:fld id="{7A126EDB-7D67-434A-A945-AC11EDA599CF}" type="datetimeFigureOut">
              <a:rPr lang="zh-TW" altLang="en-US" smtClean="0"/>
              <a:t>2019/11/7</a:t>
            </a:fld>
            <a:endParaRPr lang="zh-TW" altLang="en-US"/>
          </a:p>
        </p:txBody>
      </p:sp>
      <p:sp>
        <p:nvSpPr>
          <p:cNvPr id="5" name="頁尾版面配置區 4">
            <a:extLst>
              <a:ext uri="{FF2B5EF4-FFF2-40B4-BE49-F238E27FC236}">
                <a16:creationId xmlns:a16="http://schemas.microsoft.com/office/drawing/2014/main" id="{CF8271DF-254F-4153-9600-8314C7B59AD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7A1C9D6-F991-43D5-9BE0-5F7A86A8BB20}"/>
              </a:ext>
            </a:extLst>
          </p:cNvPr>
          <p:cNvSpPr>
            <a:spLocks noGrp="1"/>
          </p:cNvSpPr>
          <p:nvPr>
            <p:ph type="sldNum" sz="quarter" idx="12"/>
          </p:nvPr>
        </p:nvSpPr>
        <p:spPr/>
        <p:txBody>
          <a:body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1875544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595B8C-EE7A-4DAA-95DE-490BEFF2928D}"/>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37CF9AAC-3536-4BA1-922B-AC9E07A714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95D4E5EF-5D3B-4884-BFF2-72DFB441781A}"/>
              </a:ext>
            </a:extLst>
          </p:cNvPr>
          <p:cNvSpPr>
            <a:spLocks noGrp="1"/>
          </p:cNvSpPr>
          <p:nvPr>
            <p:ph type="dt" sz="half" idx="10"/>
          </p:nvPr>
        </p:nvSpPr>
        <p:spPr/>
        <p:txBody>
          <a:bodyPr/>
          <a:lstStyle/>
          <a:p>
            <a:fld id="{7A126EDB-7D67-434A-A945-AC11EDA599CF}" type="datetimeFigureOut">
              <a:rPr lang="zh-TW" altLang="en-US" smtClean="0"/>
              <a:t>2019/11/7</a:t>
            </a:fld>
            <a:endParaRPr lang="zh-TW" altLang="en-US"/>
          </a:p>
        </p:txBody>
      </p:sp>
      <p:sp>
        <p:nvSpPr>
          <p:cNvPr id="5" name="頁尾版面配置區 4">
            <a:extLst>
              <a:ext uri="{FF2B5EF4-FFF2-40B4-BE49-F238E27FC236}">
                <a16:creationId xmlns:a16="http://schemas.microsoft.com/office/drawing/2014/main" id="{68901436-2340-473F-BE49-1D2151B3067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92668FD-5387-4D0E-8522-17A0F53B5F28}"/>
              </a:ext>
            </a:extLst>
          </p:cNvPr>
          <p:cNvSpPr>
            <a:spLocks noGrp="1"/>
          </p:cNvSpPr>
          <p:nvPr>
            <p:ph type="sldNum" sz="quarter" idx="12"/>
          </p:nvPr>
        </p:nvSpPr>
        <p:spPr/>
        <p:txBody>
          <a:body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1432708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8E5456-9978-4964-B41F-029B4601EA8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EBF012E-5A86-46DB-A1B7-7A93BFAEED7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349B265-AB7B-4E30-92DE-496FEB16D25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44AC7BB-D668-46A2-B716-BC76788920CE}"/>
              </a:ext>
            </a:extLst>
          </p:cNvPr>
          <p:cNvSpPr>
            <a:spLocks noGrp="1"/>
          </p:cNvSpPr>
          <p:nvPr>
            <p:ph type="dt" sz="half" idx="10"/>
          </p:nvPr>
        </p:nvSpPr>
        <p:spPr/>
        <p:txBody>
          <a:bodyPr/>
          <a:lstStyle/>
          <a:p>
            <a:fld id="{7A126EDB-7D67-434A-A945-AC11EDA599CF}" type="datetimeFigureOut">
              <a:rPr lang="zh-TW" altLang="en-US" smtClean="0"/>
              <a:t>2019/11/7</a:t>
            </a:fld>
            <a:endParaRPr lang="zh-TW" altLang="en-US"/>
          </a:p>
        </p:txBody>
      </p:sp>
      <p:sp>
        <p:nvSpPr>
          <p:cNvPr id="6" name="頁尾版面配置區 5">
            <a:extLst>
              <a:ext uri="{FF2B5EF4-FFF2-40B4-BE49-F238E27FC236}">
                <a16:creationId xmlns:a16="http://schemas.microsoft.com/office/drawing/2014/main" id="{AB2A0B2D-3121-47D1-9AA3-03CB0F250E8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3DA7BFC-CA17-4625-9AB6-4027B84C0F89}"/>
              </a:ext>
            </a:extLst>
          </p:cNvPr>
          <p:cNvSpPr>
            <a:spLocks noGrp="1"/>
          </p:cNvSpPr>
          <p:nvPr>
            <p:ph type="sldNum" sz="quarter" idx="12"/>
          </p:nvPr>
        </p:nvSpPr>
        <p:spPr/>
        <p:txBody>
          <a:body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3459614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EC480E-250D-4619-B47D-8F0FE7BEC48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D8D843E-D7F1-469F-BDFB-82074A9E69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34BD3E72-BA44-4D44-BE84-145DBB31A9F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7CD220A-EE23-4441-A9DA-5D67DFF45E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9B93BEA-6A88-4CAF-A55C-7B73397E546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39FD3DB-67C8-4F1B-B398-A3DA52D8218A}"/>
              </a:ext>
            </a:extLst>
          </p:cNvPr>
          <p:cNvSpPr>
            <a:spLocks noGrp="1"/>
          </p:cNvSpPr>
          <p:nvPr>
            <p:ph type="dt" sz="half" idx="10"/>
          </p:nvPr>
        </p:nvSpPr>
        <p:spPr/>
        <p:txBody>
          <a:bodyPr/>
          <a:lstStyle/>
          <a:p>
            <a:fld id="{7A126EDB-7D67-434A-A945-AC11EDA599CF}" type="datetimeFigureOut">
              <a:rPr lang="zh-TW" altLang="en-US" smtClean="0"/>
              <a:t>2019/11/7</a:t>
            </a:fld>
            <a:endParaRPr lang="zh-TW" altLang="en-US"/>
          </a:p>
        </p:txBody>
      </p:sp>
      <p:sp>
        <p:nvSpPr>
          <p:cNvPr id="8" name="頁尾版面配置區 7">
            <a:extLst>
              <a:ext uri="{FF2B5EF4-FFF2-40B4-BE49-F238E27FC236}">
                <a16:creationId xmlns:a16="http://schemas.microsoft.com/office/drawing/2014/main" id="{FC7BF2D4-076D-4BE4-BBB8-393C2045BCF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8F5F8CD-7C30-411B-944F-0BC238A489B0}"/>
              </a:ext>
            </a:extLst>
          </p:cNvPr>
          <p:cNvSpPr>
            <a:spLocks noGrp="1"/>
          </p:cNvSpPr>
          <p:nvPr>
            <p:ph type="sldNum" sz="quarter" idx="12"/>
          </p:nvPr>
        </p:nvSpPr>
        <p:spPr/>
        <p:txBody>
          <a:body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118309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81FE83-BD24-4076-AD1E-DDB0892E377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C37CD74-87A7-4D3E-8BC2-DE0935A10702}"/>
              </a:ext>
            </a:extLst>
          </p:cNvPr>
          <p:cNvSpPr>
            <a:spLocks noGrp="1"/>
          </p:cNvSpPr>
          <p:nvPr>
            <p:ph type="dt" sz="half" idx="10"/>
          </p:nvPr>
        </p:nvSpPr>
        <p:spPr/>
        <p:txBody>
          <a:bodyPr/>
          <a:lstStyle/>
          <a:p>
            <a:fld id="{7A126EDB-7D67-434A-A945-AC11EDA599CF}" type="datetimeFigureOut">
              <a:rPr lang="zh-TW" altLang="en-US" smtClean="0"/>
              <a:t>2019/11/7</a:t>
            </a:fld>
            <a:endParaRPr lang="zh-TW" altLang="en-US"/>
          </a:p>
        </p:txBody>
      </p:sp>
      <p:sp>
        <p:nvSpPr>
          <p:cNvPr id="4" name="頁尾版面配置區 3">
            <a:extLst>
              <a:ext uri="{FF2B5EF4-FFF2-40B4-BE49-F238E27FC236}">
                <a16:creationId xmlns:a16="http://schemas.microsoft.com/office/drawing/2014/main" id="{562801EB-5903-44B8-9752-7235FDB96C1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77E9C04-67B2-42C4-9F46-8F6EEC730372}"/>
              </a:ext>
            </a:extLst>
          </p:cNvPr>
          <p:cNvSpPr>
            <a:spLocks noGrp="1"/>
          </p:cNvSpPr>
          <p:nvPr>
            <p:ph type="sldNum" sz="quarter" idx="12"/>
          </p:nvPr>
        </p:nvSpPr>
        <p:spPr/>
        <p:txBody>
          <a:body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1588541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EE7BD70-C482-4D19-AC6F-DC9F4E3A5FC3}"/>
              </a:ext>
            </a:extLst>
          </p:cNvPr>
          <p:cNvSpPr>
            <a:spLocks noGrp="1"/>
          </p:cNvSpPr>
          <p:nvPr>
            <p:ph type="dt" sz="half" idx="10"/>
          </p:nvPr>
        </p:nvSpPr>
        <p:spPr/>
        <p:txBody>
          <a:bodyPr/>
          <a:lstStyle/>
          <a:p>
            <a:fld id="{7A126EDB-7D67-434A-A945-AC11EDA599CF}" type="datetimeFigureOut">
              <a:rPr lang="zh-TW" altLang="en-US" smtClean="0"/>
              <a:t>2019/11/7</a:t>
            </a:fld>
            <a:endParaRPr lang="zh-TW" altLang="en-US"/>
          </a:p>
        </p:txBody>
      </p:sp>
      <p:sp>
        <p:nvSpPr>
          <p:cNvPr id="3" name="頁尾版面配置區 2">
            <a:extLst>
              <a:ext uri="{FF2B5EF4-FFF2-40B4-BE49-F238E27FC236}">
                <a16:creationId xmlns:a16="http://schemas.microsoft.com/office/drawing/2014/main" id="{633FED25-B433-449D-9C61-0BBAE666879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3B03862-1ADE-4063-9738-C18951320EF5}"/>
              </a:ext>
            </a:extLst>
          </p:cNvPr>
          <p:cNvSpPr>
            <a:spLocks noGrp="1"/>
          </p:cNvSpPr>
          <p:nvPr>
            <p:ph type="sldNum" sz="quarter" idx="12"/>
          </p:nvPr>
        </p:nvSpPr>
        <p:spPr/>
        <p:txBody>
          <a:body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2457089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CCB1B7-E59C-4227-8DAF-963A3CD9ED1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84B21DE-92CF-423B-8791-287D8EB053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62909F7-D1E5-4109-8BF3-AA724767A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F8C193E-C4C1-4864-91A9-0A0E720D1B90}"/>
              </a:ext>
            </a:extLst>
          </p:cNvPr>
          <p:cNvSpPr>
            <a:spLocks noGrp="1"/>
          </p:cNvSpPr>
          <p:nvPr>
            <p:ph type="dt" sz="half" idx="10"/>
          </p:nvPr>
        </p:nvSpPr>
        <p:spPr/>
        <p:txBody>
          <a:bodyPr/>
          <a:lstStyle/>
          <a:p>
            <a:fld id="{7A126EDB-7D67-434A-A945-AC11EDA599CF}" type="datetimeFigureOut">
              <a:rPr lang="zh-TW" altLang="en-US" smtClean="0"/>
              <a:t>2019/11/7</a:t>
            </a:fld>
            <a:endParaRPr lang="zh-TW" altLang="en-US"/>
          </a:p>
        </p:txBody>
      </p:sp>
      <p:sp>
        <p:nvSpPr>
          <p:cNvPr id="6" name="頁尾版面配置區 5">
            <a:extLst>
              <a:ext uri="{FF2B5EF4-FFF2-40B4-BE49-F238E27FC236}">
                <a16:creationId xmlns:a16="http://schemas.microsoft.com/office/drawing/2014/main" id="{C2B89591-9B97-4501-9208-9E9C264AD8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C2C8DEF-4C68-4BD8-A842-AB4F32723FE4}"/>
              </a:ext>
            </a:extLst>
          </p:cNvPr>
          <p:cNvSpPr>
            <a:spLocks noGrp="1"/>
          </p:cNvSpPr>
          <p:nvPr>
            <p:ph type="sldNum" sz="quarter" idx="12"/>
          </p:nvPr>
        </p:nvSpPr>
        <p:spPr/>
        <p:txBody>
          <a:body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405515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DD09CF-F352-4572-B3F9-1B732863C49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0F8EE9B-EB94-4461-9525-3CB4260CDF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99CFD84-5C92-422D-9531-53DB09446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E19BC76-A9FC-449D-A991-F1944B185575}"/>
              </a:ext>
            </a:extLst>
          </p:cNvPr>
          <p:cNvSpPr>
            <a:spLocks noGrp="1"/>
          </p:cNvSpPr>
          <p:nvPr>
            <p:ph type="dt" sz="half" idx="10"/>
          </p:nvPr>
        </p:nvSpPr>
        <p:spPr/>
        <p:txBody>
          <a:bodyPr/>
          <a:lstStyle/>
          <a:p>
            <a:fld id="{7A126EDB-7D67-434A-A945-AC11EDA599CF}" type="datetimeFigureOut">
              <a:rPr lang="zh-TW" altLang="en-US" smtClean="0"/>
              <a:t>2019/11/7</a:t>
            </a:fld>
            <a:endParaRPr lang="zh-TW" altLang="en-US"/>
          </a:p>
        </p:txBody>
      </p:sp>
      <p:sp>
        <p:nvSpPr>
          <p:cNvPr id="6" name="頁尾版面配置區 5">
            <a:extLst>
              <a:ext uri="{FF2B5EF4-FFF2-40B4-BE49-F238E27FC236}">
                <a16:creationId xmlns:a16="http://schemas.microsoft.com/office/drawing/2014/main" id="{EB6CF4B7-A1B8-4A3A-A86E-3104E4FA13C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E703942-478A-42D5-91D8-6B888AFC033D}"/>
              </a:ext>
            </a:extLst>
          </p:cNvPr>
          <p:cNvSpPr>
            <a:spLocks noGrp="1"/>
          </p:cNvSpPr>
          <p:nvPr>
            <p:ph type="sldNum" sz="quarter" idx="12"/>
          </p:nvPr>
        </p:nvSpPr>
        <p:spPr/>
        <p:txBody>
          <a:body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1723013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A57752B-BA87-4118-9FDA-626CF64AB1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30CD2BD-8F37-46DB-B281-1B3A5BBC7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29DED9E-53BB-4AC8-BC8D-F680797186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126EDB-7D67-434A-A945-AC11EDA599CF}" type="datetimeFigureOut">
              <a:rPr lang="zh-TW" altLang="en-US" smtClean="0"/>
              <a:t>2019/11/7</a:t>
            </a:fld>
            <a:endParaRPr lang="zh-TW" altLang="en-US"/>
          </a:p>
        </p:txBody>
      </p:sp>
      <p:sp>
        <p:nvSpPr>
          <p:cNvPr id="5" name="頁尾版面配置區 4">
            <a:extLst>
              <a:ext uri="{FF2B5EF4-FFF2-40B4-BE49-F238E27FC236}">
                <a16:creationId xmlns:a16="http://schemas.microsoft.com/office/drawing/2014/main" id="{327ADE2B-B869-458E-86FE-BE3E5DCB74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DA82D253-0C65-45FC-BC4F-42AA5AEE62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1915ED-2F49-4DF3-AE85-E98CE626045C}" type="slidenum">
              <a:rPr lang="zh-TW" altLang="en-US" smtClean="0"/>
              <a:t>‹#›</a:t>
            </a:fld>
            <a:endParaRPr lang="zh-TW" altLang="en-US"/>
          </a:p>
        </p:txBody>
      </p:sp>
    </p:spTree>
    <p:extLst>
      <p:ext uri="{BB962C8B-B14F-4D97-AF65-F5344CB8AC3E}">
        <p14:creationId xmlns:p14="http://schemas.microsoft.com/office/powerpoint/2010/main" val="2323942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18" Type="http://schemas.openxmlformats.org/officeDocument/2006/relationships/image" Target="../media/image14.svg"/><Relationship Id="rId26" Type="http://schemas.openxmlformats.org/officeDocument/2006/relationships/image" Target="../media/image22.sv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slide" Target="slide1.xml"/><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slide" Target="slide2.xml"/><Relationship Id="rId24" Type="http://schemas.openxmlformats.org/officeDocument/2006/relationships/image" Target="../media/image20.svg"/><Relationship Id="rId5" Type="http://schemas.openxmlformats.org/officeDocument/2006/relationships/image" Target="../media/image3.png"/><Relationship Id="rId15" Type="http://schemas.openxmlformats.org/officeDocument/2006/relationships/image" Target="../media/image12.svg"/><Relationship Id="rId23" Type="http://schemas.openxmlformats.org/officeDocument/2006/relationships/image" Target="../media/image19.png"/><Relationship Id="rId10" Type="http://schemas.openxmlformats.org/officeDocument/2006/relationships/image" Target="../media/image8.svg"/><Relationship Id="rId19" Type="http://schemas.openxmlformats.org/officeDocument/2006/relationships/image" Target="../media/image15.pn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8.svg"/><Relationship Id="rId27"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7.svg"/><Relationship Id="rId18" Type="http://schemas.openxmlformats.org/officeDocument/2006/relationships/slide" Target="slide1.xml"/><Relationship Id="rId3" Type="http://schemas.openxmlformats.org/officeDocument/2006/relationships/image" Target="../media/image1.png"/><Relationship Id="rId21" Type="http://schemas.openxmlformats.org/officeDocument/2006/relationships/slide" Target="slide3.xml"/><Relationship Id="rId7" Type="http://schemas.openxmlformats.org/officeDocument/2006/relationships/image" Target="../media/image5.png"/><Relationship Id="rId12" Type="http://schemas.openxmlformats.org/officeDocument/2006/relationships/image" Target="../media/image26.png"/><Relationship Id="rId17" Type="http://schemas.openxmlformats.org/officeDocument/2006/relationships/image" Target="../media/image12.svg"/><Relationship Id="rId2" Type="http://schemas.openxmlformats.org/officeDocument/2006/relationships/notesSlide" Target="../notesSlides/notesSlide2.xml"/><Relationship Id="rId16" Type="http://schemas.openxmlformats.org/officeDocument/2006/relationships/image" Target="../media/image11.png"/><Relationship Id="rId20"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5.png"/><Relationship Id="rId5" Type="http://schemas.openxmlformats.org/officeDocument/2006/relationships/image" Target="../media/image3.png"/><Relationship Id="rId15" Type="http://schemas.openxmlformats.org/officeDocument/2006/relationships/image" Target="../media/image10.svg"/><Relationship Id="rId23" Type="http://schemas.openxmlformats.org/officeDocument/2006/relationships/image" Target="../media/image30.svg"/><Relationship Id="rId10" Type="http://schemas.openxmlformats.org/officeDocument/2006/relationships/image" Target="../media/image8.svg"/><Relationship Id="rId19" Type="http://schemas.openxmlformats.org/officeDocument/2006/relationships/slide" Target="slide5.xml"/><Relationship Id="rId4" Type="http://schemas.openxmlformats.org/officeDocument/2006/relationships/image" Target="../media/image24.png"/><Relationship Id="rId9" Type="http://schemas.openxmlformats.org/officeDocument/2006/relationships/image" Target="../media/image7.png"/><Relationship Id="rId14" Type="http://schemas.openxmlformats.org/officeDocument/2006/relationships/image" Target="../media/image9.png"/><Relationship Id="rId22"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1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1.png"/><Relationship Id="rId5" Type="http://schemas.openxmlformats.org/officeDocument/2006/relationships/image" Target="../media/image3.png"/><Relationship Id="rId15" Type="http://schemas.openxmlformats.org/officeDocument/2006/relationships/image" Target="../media/image12.svg"/><Relationship Id="rId10" Type="http://schemas.openxmlformats.org/officeDocument/2006/relationships/image" Target="../media/image8.svg"/><Relationship Id="rId19" Type="http://schemas.openxmlformats.org/officeDocument/2006/relationships/image" Target="../media/image34.png"/><Relationship Id="rId4" Type="http://schemas.openxmlformats.org/officeDocument/2006/relationships/image" Target="../media/image24.png"/><Relationship Id="rId9" Type="http://schemas.openxmlformats.org/officeDocument/2006/relationships/image" Target="../media/image7.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4.xml"/><Relationship Id="rId16"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1.png"/><Relationship Id="rId5" Type="http://schemas.openxmlformats.org/officeDocument/2006/relationships/image" Target="../media/image3.png"/><Relationship Id="rId15" Type="http://schemas.openxmlformats.org/officeDocument/2006/relationships/image" Target="../media/image12.svg"/><Relationship Id="rId10" Type="http://schemas.openxmlformats.org/officeDocument/2006/relationships/image" Target="../media/image8.svg"/><Relationship Id="rId4" Type="http://schemas.openxmlformats.org/officeDocument/2006/relationships/image" Target="../media/image24.png"/><Relationship Id="rId9" Type="http://schemas.openxmlformats.org/officeDocument/2006/relationships/image" Target="../media/image7.png"/><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5.xml"/><Relationship Id="rId16"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5.png"/><Relationship Id="rId5" Type="http://schemas.openxmlformats.org/officeDocument/2006/relationships/image" Target="../media/image3.png"/><Relationship Id="rId15" Type="http://schemas.openxmlformats.org/officeDocument/2006/relationships/image" Target="../media/image12.svg"/><Relationship Id="rId10" Type="http://schemas.openxmlformats.org/officeDocument/2006/relationships/image" Target="../media/image8.svg"/><Relationship Id="rId4" Type="http://schemas.openxmlformats.org/officeDocument/2006/relationships/image" Target="../media/image24.png"/><Relationship Id="rId9" Type="http://schemas.openxmlformats.org/officeDocument/2006/relationships/image" Target="../media/image7.png"/><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6.xml"/><Relationship Id="rId16"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35.png"/><Relationship Id="rId5" Type="http://schemas.openxmlformats.org/officeDocument/2006/relationships/image" Target="../media/image3.png"/><Relationship Id="rId15" Type="http://schemas.openxmlformats.org/officeDocument/2006/relationships/image" Target="../media/image12.svg"/><Relationship Id="rId10" Type="http://schemas.openxmlformats.org/officeDocument/2006/relationships/image" Target="../media/image8.svg"/><Relationship Id="rId4" Type="http://schemas.openxmlformats.org/officeDocument/2006/relationships/image" Target="../media/image24.png"/><Relationship Id="rId9" Type="http://schemas.openxmlformats.org/officeDocument/2006/relationships/image" Target="../media/image7.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圖片 6" descr="一張含有 房間, 電腦, 時鐘, 標誌 的圖片&#10;&#10;自動產生的描述">
            <a:extLst>
              <a:ext uri="{FF2B5EF4-FFF2-40B4-BE49-F238E27FC236}">
                <a16:creationId xmlns:a16="http://schemas.microsoft.com/office/drawing/2014/main" id="{F34A01DE-F56F-4AB6-8E22-A40BB7CE6EAD}"/>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866734" y="390525"/>
            <a:ext cx="10515641" cy="6134100"/>
          </a:xfrm>
          <a:prstGeom prst="rect">
            <a:avLst/>
          </a:prstGeom>
        </p:spPr>
      </p:pic>
      <p:sp>
        <p:nvSpPr>
          <p:cNvPr id="3" name="副標題 2">
            <a:extLst>
              <a:ext uri="{FF2B5EF4-FFF2-40B4-BE49-F238E27FC236}">
                <a16:creationId xmlns:a16="http://schemas.microsoft.com/office/drawing/2014/main" id="{EC2B1F2B-980C-4B6F-96FE-56B4FEC6676B}"/>
              </a:ext>
            </a:extLst>
          </p:cNvPr>
          <p:cNvSpPr>
            <a:spLocks noGrp="1"/>
          </p:cNvSpPr>
          <p:nvPr>
            <p:ph type="subTitle" idx="1"/>
          </p:nvPr>
        </p:nvSpPr>
        <p:spPr>
          <a:xfrm>
            <a:off x="866734" y="418622"/>
            <a:ext cx="1395041" cy="396000"/>
          </a:xfrm>
        </p:spPr>
        <p:txBody>
          <a:bodyPr>
            <a:normAutofit lnSpcReduction="10000"/>
          </a:bodyPr>
          <a:lstStyle/>
          <a:p>
            <a:pPr algn="l"/>
            <a:r>
              <a:rPr lang="en-US" altLang="zh-TW" dirty="0">
                <a:solidFill>
                  <a:schemeClr val="bg1"/>
                </a:solidFill>
                <a:ea typeface="Microsoft JhengHei UI" panose="020B0604030504040204" pitchFamily="34" charset="-120"/>
              </a:rPr>
              <a:t>NKUST IC</a:t>
            </a:r>
            <a:endParaRPr lang="zh-TW" altLang="en-US" dirty="0">
              <a:solidFill>
                <a:schemeClr val="bg1"/>
              </a:solidFill>
              <a:ea typeface="Microsoft JhengHei UI" panose="020B0604030504040204" pitchFamily="34" charset="-120"/>
            </a:endParaRPr>
          </a:p>
        </p:txBody>
      </p:sp>
      <p:pic>
        <p:nvPicPr>
          <p:cNvPr id="9" name="圖形 8" descr="訊號">
            <a:extLst>
              <a:ext uri="{FF2B5EF4-FFF2-40B4-BE49-F238E27FC236}">
                <a16:creationId xmlns:a16="http://schemas.microsoft.com/office/drawing/2014/main" id="{4BD1C946-3ED8-4CDC-BAC3-8A702FBF32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98225" y="362732"/>
            <a:ext cx="432000" cy="432000"/>
          </a:xfrm>
          <a:prstGeom prst="rect">
            <a:avLst/>
          </a:prstGeom>
        </p:spPr>
      </p:pic>
      <p:pic>
        <p:nvPicPr>
          <p:cNvPr id="11" name="圖形 10" descr="無線">
            <a:extLst>
              <a:ext uri="{FF2B5EF4-FFF2-40B4-BE49-F238E27FC236}">
                <a16:creationId xmlns:a16="http://schemas.microsoft.com/office/drawing/2014/main" id="{915FE2C6-EC0C-49DE-AC4D-3EBE1661F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742152">
            <a:off x="9030985" y="293348"/>
            <a:ext cx="468000" cy="468000"/>
          </a:xfrm>
          <a:prstGeom prst="rect">
            <a:avLst/>
          </a:prstGeom>
        </p:spPr>
      </p:pic>
      <p:pic>
        <p:nvPicPr>
          <p:cNvPr id="13" name="圖形 12" descr="電量充飽的電池">
            <a:extLst>
              <a:ext uri="{FF2B5EF4-FFF2-40B4-BE49-F238E27FC236}">
                <a16:creationId xmlns:a16="http://schemas.microsoft.com/office/drawing/2014/main" id="{3FDD5BF2-BEA3-4070-AF68-BEA381AE3F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1492" y="312793"/>
            <a:ext cx="540000" cy="540000"/>
          </a:xfrm>
          <a:prstGeom prst="rect">
            <a:avLst/>
          </a:prstGeom>
        </p:spPr>
      </p:pic>
      <p:sp>
        <p:nvSpPr>
          <p:cNvPr id="14" name="副標題 2">
            <a:extLst>
              <a:ext uri="{FF2B5EF4-FFF2-40B4-BE49-F238E27FC236}">
                <a16:creationId xmlns:a16="http://schemas.microsoft.com/office/drawing/2014/main" id="{5D407BB3-E869-413C-9BD6-B8B4EF7B8DB8}"/>
              </a:ext>
            </a:extLst>
          </p:cNvPr>
          <p:cNvSpPr txBox="1">
            <a:spLocks/>
          </p:cNvSpPr>
          <p:nvPr/>
        </p:nvSpPr>
        <p:spPr>
          <a:xfrm>
            <a:off x="10494367" y="422153"/>
            <a:ext cx="914400" cy="3960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fld id="{41F4DD7F-9BCD-4A56-BBAD-0C3ADAB72DAE}" type="datetime10">
              <a:rPr lang="zh-TW" altLang="en-US" smtClean="0">
                <a:solidFill>
                  <a:schemeClr val="bg1"/>
                </a:solidFill>
              </a:rPr>
              <a:t>13:44</a:t>
            </a:fld>
            <a:endParaRPr lang="zh-TW" altLang="en-US" dirty="0">
              <a:solidFill>
                <a:schemeClr val="bg1"/>
              </a:solidFill>
            </a:endParaRPr>
          </a:p>
        </p:txBody>
      </p:sp>
      <p:grpSp>
        <p:nvGrpSpPr>
          <p:cNvPr id="1041" name="群組 1040">
            <a:extLst>
              <a:ext uri="{FF2B5EF4-FFF2-40B4-BE49-F238E27FC236}">
                <a16:creationId xmlns:a16="http://schemas.microsoft.com/office/drawing/2014/main" id="{0531CBA4-5C1C-4E62-950F-3630CECD5083}"/>
              </a:ext>
            </a:extLst>
          </p:cNvPr>
          <p:cNvGrpSpPr/>
          <p:nvPr/>
        </p:nvGrpSpPr>
        <p:grpSpPr>
          <a:xfrm>
            <a:off x="5646000" y="4774134"/>
            <a:ext cx="900000" cy="900000"/>
            <a:chOff x="5646000" y="4774134"/>
            <a:chExt cx="900000" cy="900000"/>
          </a:xfrm>
        </p:grpSpPr>
        <p:sp>
          <p:nvSpPr>
            <p:cNvPr id="58" name="橢圓 57">
              <a:hlinkClick r:id="rId11" action="ppaction://hlinksldjump"/>
              <a:extLst>
                <a:ext uri="{FF2B5EF4-FFF2-40B4-BE49-F238E27FC236}">
                  <a16:creationId xmlns:a16="http://schemas.microsoft.com/office/drawing/2014/main" id="{38558CA5-A703-49E7-A1E3-CAB26833FF5A}"/>
                </a:ext>
              </a:extLst>
            </p:cNvPr>
            <p:cNvSpPr/>
            <p:nvPr/>
          </p:nvSpPr>
          <p:spPr>
            <a:xfrm>
              <a:off x="5646000" y="4774134"/>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32" name="橢圓 1031">
              <a:extLst>
                <a:ext uri="{FF2B5EF4-FFF2-40B4-BE49-F238E27FC236}">
                  <a16:creationId xmlns:a16="http://schemas.microsoft.com/office/drawing/2014/main" id="{66570C3D-EB1D-4E93-BA02-AE3F4125EE1E}"/>
                </a:ext>
              </a:extLst>
            </p:cNvPr>
            <p:cNvSpPr/>
            <p:nvPr/>
          </p:nvSpPr>
          <p:spPr>
            <a:xfrm flipH="1">
              <a:off x="6041474" y="5291516"/>
              <a:ext cx="130276" cy="1302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B3056476-98AD-4861-A8E7-26EAF12E1B52}"/>
                </a:ext>
              </a:extLst>
            </p:cNvPr>
            <p:cNvSpPr/>
            <p:nvPr/>
          </p:nvSpPr>
          <p:spPr>
            <a:xfrm flipH="1">
              <a:off x="6030929" y="5018994"/>
              <a:ext cx="130276" cy="1302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79BE0237-249E-429A-8FB6-55BE4454F784}"/>
                </a:ext>
              </a:extLst>
            </p:cNvPr>
            <p:cNvSpPr/>
            <p:nvPr/>
          </p:nvSpPr>
          <p:spPr>
            <a:xfrm flipH="1">
              <a:off x="5810960" y="5018993"/>
              <a:ext cx="130276" cy="1302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8DED2300-B731-4E75-AB85-1D7F6C360921}"/>
                </a:ext>
              </a:extLst>
            </p:cNvPr>
            <p:cNvSpPr/>
            <p:nvPr/>
          </p:nvSpPr>
          <p:spPr>
            <a:xfrm flipH="1">
              <a:off x="5816810" y="5291516"/>
              <a:ext cx="130276" cy="1302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A6A007DC-4B1A-4BFB-BB12-C2F97AC37359}"/>
                </a:ext>
              </a:extLst>
            </p:cNvPr>
            <p:cNvSpPr/>
            <p:nvPr/>
          </p:nvSpPr>
          <p:spPr>
            <a:xfrm flipH="1">
              <a:off x="6263926" y="5295938"/>
              <a:ext cx="130276" cy="1302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DFCCCC0F-AEC4-4268-8F0E-99B2569CA4EE}"/>
                </a:ext>
              </a:extLst>
            </p:cNvPr>
            <p:cNvSpPr/>
            <p:nvPr/>
          </p:nvSpPr>
          <p:spPr>
            <a:xfrm flipH="1">
              <a:off x="6261833" y="5018993"/>
              <a:ext cx="130276" cy="1302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6" name="矩形 75">
            <a:extLst>
              <a:ext uri="{FF2B5EF4-FFF2-40B4-BE49-F238E27FC236}">
                <a16:creationId xmlns:a16="http://schemas.microsoft.com/office/drawing/2014/main" id="{AAA33C38-238A-4A7F-97BB-9D55E3679459}"/>
              </a:ext>
            </a:extLst>
          </p:cNvPr>
          <p:cNvSpPr/>
          <p:nvPr/>
        </p:nvSpPr>
        <p:spPr>
          <a:xfrm>
            <a:off x="845574" y="5834261"/>
            <a:ext cx="10589342"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7" name="圖形 76" descr="播放">
            <a:extLst>
              <a:ext uri="{FF2B5EF4-FFF2-40B4-BE49-F238E27FC236}">
                <a16:creationId xmlns:a16="http://schemas.microsoft.com/office/drawing/2014/main" id="{1D56F57E-48E8-4615-AFC2-D4220D709F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3815444" y="5924261"/>
            <a:ext cx="540000" cy="540000"/>
          </a:xfrm>
          <a:prstGeom prst="rect">
            <a:avLst/>
          </a:prstGeom>
        </p:spPr>
      </p:pic>
      <p:pic>
        <p:nvPicPr>
          <p:cNvPr id="78" name="圖形 77" descr="停止">
            <a:extLst>
              <a:ext uri="{FF2B5EF4-FFF2-40B4-BE49-F238E27FC236}">
                <a16:creationId xmlns:a16="http://schemas.microsoft.com/office/drawing/2014/main" id="{4717D196-6899-4937-99CB-1FD624E2C5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45493" y="5924261"/>
            <a:ext cx="540000" cy="540000"/>
          </a:xfrm>
          <a:prstGeom prst="rect">
            <a:avLst/>
          </a:prstGeom>
        </p:spPr>
      </p:pic>
      <p:sp>
        <p:nvSpPr>
          <p:cNvPr id="79" name="橢圓 78">
            <a:hlinkClick r:id="rId16" action="ppaction://hlinksldjump"/>
            <a:extLst>
              <a:ext uri="{FF2B5EF4-FFF2-40B4-BE49-F238E27FC236}">
                <a16:creationId xmlns:a16="http://schemas.microsoft.com/office/drawing/2014/main" id="{57C0E4E3-519D-462F-A29D-14488FE681BA}"/>
              </a:ext>
            </a:extLst>
          </p:cNvPr>
          <p:cNvSpPr/>
          <p:nvPr/>
        </p:nvSpPr>
        <p:spPr>
          <a:xfrm>
            <a:off x="5870887" y="5960261"/>
            <a:ext cx="468000" cy="468000"/>
          </a:xfrm>
          <a:prstGeom prst="ellipse">
            <a:avLst/>
          </a:prstGeom>
          <a:noFill/>
          <a:ln w="254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31" name="群組 1030">
            <a:extLst>
              <a:ext uri="{FF2B5EF4-FFF2-40B4-BE49-F238E27FC236}">
                <a16:creationId xmlns:a16="http://schemas.microsoft.com/office/drawing/2014/main" id="{B0C84939-88E5-4F3E-B383-7D1A827BEC3C}"/>
              </a:ext>
            </a:extLst>
          </p:cNvPr>
          <p:cNvGrpSpPr/>
          <p:nvPr/>
        </p:nvGrpSpPr>
        <p:grpSpPr>
          <a:xfrm>
            <a:off x="1528420" y="2885502"/>
            <a:ext cx="9140099" cy="1083628"/>
            <a:chOff x="1524000" y="3726338"/>
            <a:chExt cx="9140099" cy="1083628"/>
          </a:xfrm>
        </p:grpSpPr>
        <p:grpSp>
          <p:nvGrpSpPr>
            <p:cNvPr id="1029" name="群組 1028">
              <a:extLst>
                <a:ext uri="{FF2B5EF4-FFF2-40B4-BE49-F238E27FC236}">
                  <a16:creationId xmlns:a16="http://schemas.microsoft.com/office/drawing/2014/main" id="{5B1DB0F0-DBF3-40CB-8321-15655CF13037}"/>
                </a:ext>
              </a:extLst>
            </p:cNvPr>
            <p:cNvGrpSpPr/>
            <p:nvPr/>
          </p:nvGrpSpPr>
          <p:grpSpPr>
            <a:xfrm>
              <a:off x="1524000" y="3726769"/>
              <a:ext cx="1080000" cy="1080000"/>
              <a:chOff x="1524000" y="3642972"/>
              <a:chExt cx="1080000" cy="1080000"/>
            </a:xfrm>
          </p:grpSpPr>
          <p:sp>
            <p:nvSpPr>
              <p:cNvPr id="16" name="橢圓 15">
                <a:extLst>
                  <a:ext uri="{FF2B5EF4-FFF2-40B4-BE49-F238E27FC236}">
                    <a16:creationId xmlns:a16="http://schemas.microsoft.com/office/drawing/2014/main" id="{A79B66EC-21ED-4A7B-BD8B-BBD00BB58DC6}"/>
                  </a:ext>
                </a:extLst>
              </p:cNvPr>
              <p:cNvSpPr/>
              <p:nvPr/>
            </p:nvSpPr>
            <p:spPr>
              <a:xfrm>
                <a:off x="1524000" y="3642972"/>
                <a:ext cx="1080000" cy="1080000"/>
              </a:xfrm>
              <a:prstGeom prst="ellipse">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形 17" descr="使用者">
                <a:extLst>
                  <a:ext uri="{FF2B5EF4-FFF2-40B4-BE49-F238E27FC236}">
                    <a16:creationId xmlns:a16="http://schemas.microsoft.com/office/drawing/2014/main" id="{1697B94D-7653-4C5E-8777-C3848A12CBF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533" y="3773723"/>
                <a:ext cx="720000" cy="720000"/>
              </a:xfrm>
              <a:prstGeom prst="rect">
                <a:avLst/>
              </a:prstGeom>
            </p:spPr>
          </p:pic>
        </p:grpSp>
        <p:grpSp>
          <p:nvGrpSpPr>
            <p:cNvPr id="39" name="群組 38">
              <a:extLst>
                <a:ext uri="{FF2B5EF4-FFF2-40B4-BE49-F238E27FC236}">
                  <a16:creationId xmlns:a16="http://schemas.microsoft.com/office/drawing/2014/main" id="{32243294-815E-443F-B3F0-A2354FA6B5CE}"/>
                </a:ext>
              </a:extLst>
            </p:cNvPr>
            <p:cNvGrpSpPr/>
            <p:nvPr/>
          </p:nvGrpSpPr>
          <p:grpSpPr>
            <a:xfrm>
              <a:off x="7569073" y="3729966"/>
              <a:ext cx="1080000" cy="1080000"/>
              <a:chOff x="1524000" y="3642972"/>
              <a:chExt cx="1080000" cy="1080000"/>
            </a:xfrm>
          </p:grpSpPr>
          <p:sp>
            <p:nvSpPr>
              <p:cNvPr id="40" name="橢圓 39">
                <a:extLst>
                  <a:ext uri="{FF2B5EF4-FFF2-40B4-BE49-F238E27FC236}">
                    <a16:creationId xmlns:a16="http://schemas.microsoft.com/office/drawing/2014/main" id="{6CD36A3C-7B92-4F12-92C6-F4505A70BB7C}"/>
                  </a:ext>
                </a:extLst>
              </p:cNvPr>
              <p:cNvSpPr/>
              <p:nvPr/>
            </p:nvSpPr>
            <p:spPr>
              <a:xfrm>
                <a:off x="1524000" y="3642972"/>
                <a:ext cx="1080000" cy="1080000"/>
              </a:xfrm>
              <a:prstGeom prst="ellipse">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圖形 40" descr="使用者">
                <a:extLst>
                  <a:ext uri="{FF2B5EF4-FFF2-40B4-BE49-F238E27FC236}">
                    <a16:creationId xmlns:a16="http://schemas.microsoft.com/office/drawing/2014/main" id="{4E290CEA-72A4-44AF-B538-F3BB8776E32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533" y="3773723"/>
                <a:ext cx="720000" cy="720000"/>
              </a:xfrm>
              <a:prstGeom prst="rect">
                <a:avLst/>
              </a:prstGeom>
            </p:spPr>
          </p:pic>
        </p:grpSp>
        <p:grpSp>
          <p:nvGrpSpPr>
            <p:cNvPr id="42" name="群組 41">
              <a:extLst>
                <a:ext uri="{FF2B5EF4-FFF2-40B4-BE49-F238E27FC236}">
                  <a16:creationId xmlns:a16="http://schemas.microsoft.com/office/drawing/2014/main" id="{C0CF8A6F-F81B-45A4-BA83-AEA283FACD84}"/>
                </a:ext>
              </a:extLst>
            </p:cNvPr>
            <p:cNvGrpSpPr/>
            <p:nvPr/>
          </p:nvGrpSpPr>
          <p:grpSpPr>
            <a:xfrm>
              <a:off x="3539024" y="3726338"/>
              <a:ext cx="1080000" cy="1080000"/>
              <a:chOff x="1524000" y="3642972"/>
              <a:chExt cx="1080000" cy="1080000"/>
            </a:xfrm>
          </p:grpSpPr>
          <p:sp>
            <p:nvSpPr>
              <p:cNvPr id="43" name="橢圓 42">
                <a:extLst>
                  <a:ext uri="{FF2B5EF4-FFF2-40B4-BE49-F238E27FC236}">
                    <a16:creationId xmlns:a16="http://schemas.microsoft.com/office/drawing/2014/main" id="{5BF67C6A-11A4-42DB-83F1-4E5C60D7D15B}"/>
                  </a:ext>
                </a:extLst>
              </p:cNvPr>
              <p:cNvSpPr/>
              <p:nvPr/>
            </p:nvSpPr>
            <p:spPr>
              <a:xfrm>
                <a:off x="1524000" y="3642972"/>
                <a:ext cx="1080000" cy="1080000"/>
              </a:xfrm>
              <a:prstGeom prst="ellipse">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4" name="圖形 43" descr="使用者">
                <a:extLst>
                  <a:ext uri="{FF2B5EF4-FFF2-40B4-BE49-F238E27FC236}">
                    <a16:creationId xmlns:a16="http://schemas.microsoft.com/office/drawing/2014/main" id="{A373EB33-DF50-4D17-A81E-DD0A66C9AC8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533" y="3773723"/>
                <a:ext cx="720000" cy="720000"/>
              </a:xfrm>
              <a:prstGeom prst="rect">
                <a:avLst/>
              </a:prstGeom>
            </p:spPr>
          </p:pic>
        </p:grpSp>
        <p:grpSp>
          <p:nvGrpSpPr>
            <p:cNvPr id="45" name="群組 44">
              <a:extLst>
                <a:ext uri="{FF2B5EF4-FFF2-40B4-BE49-F238E27FC236}">
                  <a16:creationId xmlns:a16="http://schemas.microsoft.com/office/drawing/2014/main" id="{36D124CC-5EEA-4F88-9766-A1C816C38018}"/>
                </a:ext>
              </a:extLst>
            </p:cNvPr>
            <p:cNvGrpSpPr/>
            <p:nvPr/>
          </p:nvGrpSpPr>
          <p:grpSpPr>
            <a:xfrm>
              <a:off x="5554049" y="3729966"/>
              <a:ext cx="1080000" cy="1080000"/>
              <a:chOff x="1524000" y="3642972"/>
              <a:chExt cx="1080000" cy="1080000"/>
            </a:xfrm>
          </p:grpSpPr>
          <p:sp>
            <p:nvSpPr>
              <p:cNvPr id="46" name="橢圓 45">
                <a:extLst>
                  <a:ext uri="{FF2B5EF4-FFF2-40B4-BE49-F238E27FC236}">
                    <a16:creationId xmlns:a16="http://schemas.microsoft.com/office/drawing/2014/main" id="{6B3099FB-07C4-4EC4-B597-D27923B61ED2}"/>
                  </a:ext>
                </a:extLst>
              </p:cNvPr>
              <p:cNvSpPr/>
              <p:nvPr/>
            </p:nvSpPr>
            <p:spPr>
              <a:xfrm>
                <a:off x="1524000" y="3642972"/>
                <a:ext cx="1080000" cy="1080000"/>
              </a:xfrm>
              <a:prstGeom prst="ellipse">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7" name="圖形 46" descr="使用者">
                <a:extLst>
                  <a:ext uri="{FF2B5EF4-FFF2-40B4-BE49-F238E27FC236}">
                    <a16:creationId xmlns:a16="http://schemas.microsoft.com/office/drawing/2014/main" id="{78239B13-2ABA-4504-B78C-CFA479992FE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533" y="3773723"/>
                <a:ext cx="720000" cy="720000"/>
              </a:xfrm>
              <a:prstGeom prst="rect">
                <a:avLst/>
              </a:prstGeom>
            </p:spPr>
          </p:pic>
        </p:grpSp>
        <p:grpSp>
          <p:nvGrpSpPr>
            <p:cNvPr id="48" name="群組 47">
              <a:extLst>
                <a:ext uri="{FF2B5EF4-FFF2-40B4-BE49-F238E27FC236}">
                  <a16:creationId xmlns:a16="http://schemas.microsoft.com/office/drawing/2014/main" id="{3869A50F-AEF1-465E-9B9A-065C06588782}"/>
                </a:ext>
              </a:extLst>
            </p:cNvPr>
            <p:cNvGrpSpPr/>
            <p:nvPr/>
          </p:nvGrpSpPr>
          <p:grpSpPr>
            <a:xfrm>
              <a:off x="9584099" y="3726769"/>
              <a:ext cx="1080000" cy="1080000"/>
              <a:chOff x="1524000" y="3642972"/>
              <a:chExt cx="1080000" cy="1080000"/>
            </a:xfrm>
          </p:grpSpPr>
          <p:sp>
            <p:nvSpPr>
              <p:cNvPr id="49" name="橢圓 48">
                <a:extLst>
                  <a:ext uri="{FF2B5EF4-FFF2-40B4-BE49-F238E27FC236}">
                    <a16:creationId xmlns:a16="http://schemas.microsoft.com/office/drawing/2014/main" id="{14B68F1D-AF80-470F-BDB7-EBA1915461D2}"/>
                  </a:ext>
                </a:extLst>
              </p:cNvPr>
              <p:cNvSpPr/>
              <p:nvPr/>
            </p:nvSpPr>
            <p:spPr>
              <a:xfrm>
                <a:off x="1524000" y="3642972"/>
                <a:ext cx="1080000" cy="1080000"/>
              </a:xfrm>
              <a:prstGeom prst="ellipse">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0" name="圖形 49" descr="使用者">
                <a:extLst>
                  <a:ext uri="{FF2B5EF4-FFF2-40B4-BE49-F238E27FC236}">
                    <a16:creationId xmlns:a16="http://schemas.microsoft.com/office/drawing/2014/main" id="{2CCADFF8-2610-42F0-902C-67104C2E374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533" y="3773723"/>
                <a:ext cx="720000" cy="720000"/>
              </a:xfrm>
              <a:prstGeom prst="rect">
                <a:avLst/>
              </a:prstGeom>
            </p:spPr>
          </p:pic>
        </p:grpSp>
      </p:grpSp>
      <p:sp>
        <p:nvSpPr>
          <p:cNvPr id="53" name="副標題 2">
            <a:extLst>
              <a:ext uri="{FF2B5EF4-FFF2-40B4-BE49-F238E27FC236}">
                <a16:creationId xmlns:a16="http://schemas.microsoft.com/office/drawing/2014/main" id="{A108163B-75C4-49D4-80EC-79735AC4E57E}"/>
              </a:ext>
            </a:extLst>
          </p:cNvPr>
          <p:cNvSpPr txBox="1">
            <a:spLocks/>
          </p:cNvSpPr>
          <p:nvPr/>
        </p:nvSpPr>
        <p:spPr>
          <a:xfrm>
            <a:off x="1326531" y="3993726"/>
            <a:ext cx="1478844" cy="7006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2000" dirty="0">
                <a:solidFill>
                  <a:schemeClr val="tx1">
                    <a:lumMod val="85000"/>
                    <a:lumOff val="15000"/>
                  </a:schemeClr>
                </a:solidFill>
                <a:ea typeface="Microsoft JhengHei UI" panose="020B0604030504040204" pitchFamily="34" charset="-120"/>
              </a:rPr>
              <a:t>1106137103</a:t>
            </a:r>
            <a:br>
              <a:rPr lang="en-US" altLang="zh-TW" sz="2000" dirty="0">
                <a:solidFill>
                  <a:schemeClr val="tx1">
                    <a:lumMod val="85000"/>
                    <a:lumOff val="15000"/>
                  </a:schemeClr>
                </a:solidFill>
                <a:ea typeface="Microsoft JhengHei UI" panose="020B0604030504040204" pitchFamily="34" charset="-120"/>
              </a:rPr>
            </a:br>
            <a:r>
              <a:rPr lang="zh-TW" altLang="en-US" sz="2000" dirty="0">
                <a:solidFill>
                  <a:schemeClr val="tx1">
                    <a:lumMod val="85000"/>
                    <a:lumOff val="15000"/>
                  </a:schemeClr>
                </a:solidFill>
                <a:ea typeface="Microsoft JhengHei UI" panose="020B0604030504040204" pitchFamily="34" charset="-120"/>
              </a:rPr>
              <a:t>陳雅筠</a:t>
            </a:r>
            <a:endParaRPr lang="en-US" altLang="zh-TW" sz="2000" dirty="0">
              <a:solidFill>
                <a:schemeClr val="tx1">
                  <a:lumMod val="85000"/>
                  <a:lumOff val="15000"/>
                </a:schemeClr>
              </a:solidFill>
              <a:ea typeface="Microsoft JhengHei UI" panose="020B0604030504040204" pitchFamily="34" charset="-120"/>
            </a:endParaRPr>
          </a:p>
        </p:txBody>
      </p:sp>
      <p:sp>
        <p:nvSpPr>
          <p:cNvPr id="54" name="副標題 2">
            <a:extLst>
              <a:ext uri="{FF2B5EF4-FFF2-40B4-BE49-F238E27FC236}">
                <a16:creationId xmlns:a16="http://schemas.microsoft.com/office/drawing/2014/main" id="{2235BF94-BEFE-494D-86FF-972A6ACF4C5E}"/>
              </a:ext>
            </a:extLst>
          </p:cNvPr>
          <p:cNvSpPr txBox="1">
            <a:spLocks/>
          </p:cNvSpPr>
          <p:nvPr/>
        </p:nvSpPr>
        <p:spPr>
          <a:xfrm>
            <a:off x="3335361" y="3993726"/>
            <a:ext cx="1478844" cy="7006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2000" dirty="0">
                <a:solidFill>
                  <a:schemeClr val="tx1">
                    <a:lumMod val="85000"/>
                    <a:lumOff val="15000"/>
                  </a:schemeClr>
                </a:solidFill>
                <a:ea typeface="Microsoft JhengHei UI" panose="020B0604030504040204" pitchFamily="34" charset="-120"/>
              </a:rPr>
              <a:t>1106137110</a:t>
            </a:r>
            <a:br>
              <a:rPr lang="en-US" altLang="zh-TW" sz="2000" dirty="0">
                <a:solidFill>
                  <a:schemeClr val="tx1">
                    <a:lumMod val="85000"/>
                    <a:lumOff val="15000"/>
                  </a:schemeClr>
                </a:solidFill>
                <a:ea typeface="Microsoft JhengHei UI" panose="020B0604030504040204" pitchFamily="34" charset="-120"/>
              </a:rPr>
            </a:br>
            <a:r>
              <a:rPr lang="zh-TW" altLang="en-US" sz="2000" dirty="0">
                <a:solidFill>
                  <a:schemeClr val="tx1">
                    <a:lumMod val="85000"/>
                    <a:lumOff val="15000"/>
                  </a:schemeClr>
                </a:solidFill>
                <a:ea typeface="Microsoft JhengHei UI" panose="020B0604030504040204" pitchFamily="34" charset="-120"/>
              </a:rPr>
              <a:t>陳紫瑜</a:t>
            </a:r>
            <a:endParaRPr lang="en-US" altLang="zh-TW" sz="2000" dirty="0">
              <a:solidFill>
                <a:schemeClr val="tx1">
                  <a:lumMod val="85000"/>
                  <a:lumOff val="15000"/>
                </a:schemeClr>
              </a:solidFill>
              <a:ea typeface="Microsoft JhengHei UI" panose="020B0604030504040204" pitchFamily="34" charset="-120"/>
            </a:endParaRPr>
          </a:p>
        </p:txBody>
      </p:sp>
      <p:sp>
        <p:nvSpPr>
          <p:cNvPr id="55" name="副標題 2">
            <a:extLst>
              <a:ext uri="{FF2B5EF4-FFF2-40B4-BE49-F238E27FC236}">
                <a16:creationId xmlns:a16="http://schemas.microsoft.com/office/drawing/2014/main" id="{77F18DA6-20D3-4E58-AC16-28A62A93F7E8}"/>
              </a:ext>
            </a:extLst>
          </p:cNvPr>
          <p:cNvSpPr txBox="1">
            <a:spLocks/>
          </p:cNvSpPr>
          <p:nvPr/>
        </p:nvSpPr>
        <p:spPr>
          <a:xfrm>
            <a:off x="5356578" y="3993726"/>
            <a:ext cx="1478844" cy="7006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2000" dirty="0">
                <a:solidFill>
                  <a:schemeClr val="tx1">
                    <a:lumMod val="85000"/>
                    <a:lumOff val="15000"/>
                  </a:schemeClr>
                </a:solidFill>
                <a:ea typeface="Microsoft JhengHei UI" panose="020B0604030504040204" pitchFamily="34" charset="-120"/>
              </a:rPr>
              <a:t>1106137113</a:t>
            </a:r>
            <a:br>
              <a:rPr lang="en-US" altLang="zh-TW" sz="2000" dirty="0">
                <a:solidFill>
                  <a:schemeClr val="tx1">
                    <a:lumMod val="85000"/>
                    <a:lumOff val="15000"/>
                  </a:schemeClr>
                </a:solidFill>
                <a:ea typeface="Microsoft JhengHei UI" panose="020B0604030504040204" pitchFamily="34" charset="-120"/>
              </a:rPr>
            </a:br>
            <a:r>
              <a:rPr lang="zh-TW" altLang="en-US" sz="2000" dirty="0">
                <a:solidFill>
                  <a:schemeClr val="tx1">
                    <a:lumMod val="85000"/>
                    <a:lumOff val="15000"/>
                  </a:schemeClr>
                </a:solidFill>
                <a:ea typeface="Microsoft JhengHei UI" panose="020B0604030504040204" pitchFamily="34" charset="-120"/>
              </a:rPr>
              <a:t>謝祐庭</a:t>
            </a:r>
            <a:endParaRPr lang="en-US" altLang="zh-TW" sz="2000" dirty="0">
              <a:solidFill>
                <a:schemeClr val="tx1">
                  <a:lumMod val="85000"/>
                  <a:lumOff val="15000"/>
                </a:schemeClr>
              </a:solidFill>
              <a:ea typeface="Microsoft JhengHei UI" panose="020B0604030504040204" pitchFamily="34" charset="-120"/>
            </a:endParaRPr>
          </a:p>
        </p:txBody>
      </p:sp>
      <p:sp>
        <p:nvSpPr>
          <p:cNvPr id="56" name="副標題 2">
            <a:extLst>
              <a:ext uri="{FF2B5EF4-FFF2-40B4-BE49-F238E27FC236}">
                <a16:creationId xmlns:a16="http://schemas.microsoft.com/office/drawing/2014/main" id="{15E5A8B1-D4E2-497D-B03C-F8C6138DC02D}"/>
              </a:ext>
            </a:extLst>
          </p:cNvPr>
          <p:cNvSpPr txBox="1">
            <a:spLocks/>
          </p:cNvSpPr>
          <p:nvPr/>
        </p:nvSpPr>
        <p:spPr>
          <a:xfrm>
            <a:off x="7371604" y="3996073"/>
            <a:ext cx="1478844" cy="7006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2000" dirty="0">
                <a:solidFill>
                  <a:schemeClr val="tx1">
                    <a:lumMod val="85000"/>
                    <a:lumOff val="15000"/>
                  </a:schemeClr>
                </a:solidFill>
                <a:ea typeface="Microsoft JhengHei UI" panose="020B0604030504040204" pitchFamily="34" charset="-120"/>
              </a:rPr>
              <a:t>1106137141</a:t>
            </a:r>
            <a:br>
              <a:rPr lang="en-US" altLang="zh-TW" sz="2000" dirty="0">
                <a:solidFill>
                  <a:schemeClr val="tx1">
                    <a:lumMod val="85000"/>
                    <a:lumOff val="15000"/>
                  </a:schemeClr>
                </a:solidFill>
                <a:ea typeface="Microsoft JhengHei UI" panose="020B0604030504040204" pitchFamily="34" charset="-120"/>
              </a:rPr>
            </a:br>
            <a:r>
              <a:rPr lang="zh-TW" altLang="en-US" sz="2000" dirty="0">
                <a:solidFill>
                  <a:schemeClr val="tx1">
                    <a:lumMod val="85000"/>
                    <a:lumOff val="15000"/>
                  </a:schemeClr>
                </a:solidFill>
                <a:ea typeface="Microsoft JhengHei UI" panose="020B0604030504040204" pitchFamily="34" charset="-120"/>
              </a:rPr>
              <a:t>曹淋榕</a:t>
            </a:r>
            <a:endParaRPr lang="en-US" altLang="zh-TW" sz="2000" dirty="0">
              <a:solidFill>
                <a:schemeClr val="tx1">
                  <a:lumMod val="85000"/>
                  <a:lumOff val="15000"/>
                </a:schemeClr>
              </a:solidFill>
              <a:ea typeface="Microsoft JhengHei UI" panose="020B0604030504040204" pitchFamily="34" charset="-120"/>
            </a:endParaRPr>
          </a:p>
        </p:txBody>
      </p:sp>
      <p:sp>
        <p:nvSpPr>
          <p:cNvPr id="57" name="副標題 2">
            <a:extLst>
              <a:ext uri="{FF2B5EF4-FFF2-40B4-BE49-F238E27FC236}">
                <a16:creationId xmlns:a16="http://schemas.microsoft.com/office/drawing/2014/main" id="{0DBE7CF6-F160-47DF-8366-F7A5234FB91F}"/>
              </a:ext>
            </a:extLst>
          </p:cNvPr>
          <p:cNvSpPr txBox="1">
            <a:spLocks/>
          </p:cNvSpPr>
          <p:nvPr/>
        </p:nvSpPr>
        <p:spPr>
          <a:xfrm>
            <a:off x="9386630" y="3993726"/>
            <a:ext cx="1478844" cy="7006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2000" dirty="0">
                <a:solidFill>
                  <a:schemeClr val="tx1">
                    <a:lumMod val="85000"/>
                    <a:lumOff val="15000"/>
                  </a:schemeClr>
                </a:solidFill>
                <a:ea typeface="Microsoft JhengHei UI" panose="020B0604030504040204" pitchFamily="34" charset="-120"/>
              </a:rPr>
              <a:t>1106137210</a:t>
            </a:r>
            <a:br>
              <a:rPr lang="en-US" altLang="zh-TW" sz="2000" dirty="0">
                <a:solidFill>
                  <a:schemeClr val="tx1">
                    <a:lumMod val="85000"/>
                    <a:lumOff val="15000"/>
                  </a:schemeClr>
                </a:solidFill>
                <a:ea typeface="Microsoft JhengHei UI" panose="020B0604030504040204" pitchFamily="34" charset="-120"/>
              </a:rPr>
            </a:br>
            <a:r>
              <a:rPr lang="zh-TW" altLang="en-US" sz="2000" dirty="0">
                <a:solidFill>
                  <a:schemeClr val="tx1">
                    <a:lumMod val="85000"/>
                    <a:lumOff val="15000"/>
                  </a:schemeClr>
                </a:solidFill>
                <a:ea typeface="Microsoft JhengHei UI" panose="020B0604030504040204" pitchFamily="34" charset="-120"/>
              </a:rPr>
              <a:t>張雅雯</a:t>
            </a:r>
            <a:endParaRPr lang="en-US" altLang="zh-TW" sz="2000" dirty="0">
              <a:solidFill>
                <a:schemeClr val="tx1">
                  <a:lumMod val="85000"/>
                  <a:lumOff val="15000"/>
                </a:schemeClr>
              </a:solidFill>
              <a:ea typeface="Microsoft JhengHei UI" panose="020B0604030504040204" pitchFamily="34" charset="-120"/>
            </a:endParaRPr>
          </a:p>
        </p:txBody>
      </p:sp>
      <p:grpSp>
        <p:nvGrpSpPr>
          <p:cNvPr id="1039" name="群組 1038">
            <a:extLst>
              <a:ext uri="{FF2B5EF4-FFF2-40B4-BE49-F238E27FC236}">
                <a16:creationId xmlns:a16="http://schemas.microsoft.com/office/drawing/2014/main" id="{89D8A6F9-EB8D-4FE9-9C0D-57E8BF94646B}"/>
              </a:ext>
            </a:extLst>
          </p:cNvPr>
          <p:cNvGrpSpPr/>
          <p:nvPr/>
        </p:nvGrpSpPr>
        <p:grpSpPr>
          <a:xfrm>
            <a:off x="1525950" y="1572518"/>
            <a:ext cx="9140099" cy="540000"/>
            <a:chOff x="1525950" y="2161253"/>
            <a:chExt cx="9140099" cy="540000"/>
          </a:xfrm>
        </p:grpSpPr>
        <p:grpSp>
          <p:nvGrpSpPr>
            <p:cNvPr id="24" name="群組 23">
              <a:extLst>
                <a:ext uri="{FF2B5EF4-FFF2-40B4-BE49-F238E27FC236}">
                  <a16:creationId xmlns:a16="http://schemas.microsoft.com/office/drawing/2014/main" id="{F2CCABF2-CA83-42A5-BBF7-83B40FBE7114}"/>
                </a:ext>
              </a:extLst>
            </p:cNvPr>
            <p:cNvGrpSpPr/>
            <p:nvPr/>
          </p:nvGrpSpPr>
          <p:grpSpPr>
            <a:xfrm>
              <a:off x="1525950" y="2161253"/>
              <a:ext cx="9140099" cy="540000"/>
              <a:chOff x="1537196" y="2188913"/>
              <a:chExt cx="9144000" cy="540000"/>
            </a:xfrm>
          </p:grpSpPr>
          <p:sp>
            <p:nvSpPr>
              <p:cNvPr id="15" name="矩形 14">
                <a:extLst>
                  <a:ext uri="{FF2B5EF4-FFF2-40B4-BE49-F238E27FC236}">
                    <a16:creationId xmlns:a16="http://schemas.microsoft.com/office/drawing/2014/main" id="{026C4C6E-C46C-4699-960F-4C81AAD61206}"/>
                  </a:ext>
                </a:extLst>
              </p:cNvPr>
              <p:cNvSpPr/>
              <p:nvPr/>
            </p:nvSpPr>
            <p:spPr>
              <a:xfrm>
                <a:off x="1537196" y="2188913"/>
                <a:ext cx="9144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endParaRPr lang="zh-TW" altLang="en-US" sz="2400" dirty="0">
                  <a:solidFill>
                    <a:schemeClr val="tx1">
                      <a:lumMod val="85000"/>
                      <a:lumOff val="15000"/>
                    </a:schemeClr>
                  </a:solidFill>
                  <a:ea typeface="Microsoft JhengHei UI" panose="020B0604030504040204" pitchFamily="34" charset="-120"/>
                </a:endParaRPr>
              </a:p>
            </p:txBody>
          </p:sp>
          <p:pic>
            <p:nvPicPr>
              <p:cNvPr id="1026" name="Picture 2" descr="「google 語音搜尋 png」的圖片搜尋結果">
                <a:extLst>
                  <a:ext uri="{FF2B5EF4-FFF2-40B4-BE49-F238E27FC236}">
                    <a16:creationId xmlns:a16="http://schemas.microsoft.com/office/drawing/2014/main" id="{0C1ED72A-34C7-4CD8-B2F6-B4B0A5BB2CA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flipH="1">
                <a:off x="10223094" y="2278913"/>
                <a:ext cx="251528"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相關圖片">
                <a:extLst>
                  <a:ext uri="{FF2B5EF4-FFF2-40B4-BE49-F238E27FC236}">
                    <a16:creationId xmlns:a16="http://schemas.microsoft.com/office/drawing/2014/main" id="{DB030397-A7AD-4524-8B6C-A7B89284644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10829" y="2278913"/>
                <a:ext cx="1065023" cy="360000"/>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副標題 2">
              <a:extLst>
                <a:ext uri="{FF2B5EF4-FFF2-40B4-BE49-F238E27FC236}">
                  <a16:creationId xmlns:a16="http://schemas.microsoft.com/office/drawing/2014/main" id="{E76D3A4F-E765-4290-897E-FC5EA0E7EFFD}"/>
                </a:ext>
              </a:extLst>
            </p:cNvPr>
            <p:cNvSpPr txBox="1">
              <a:spLocks/>
            </p:cNvSpPr>
            <p:nvPr/>
          </p:nvSpPr>
          <p:spPr>
            <a:xfrm>
              <a:off x="2784925" y="2234142"/>
              <a:ext cx="7402369" cy="432000"/>
            </a:xfrm>
            <a:prstGeom prst="rect">
              <a:avLst/>
            </a:prstGeom>
            <a:no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dirty="0">
                  <a:solidFill>
                    <a:schemeClr val="tx1">
                      <a:lumMod val="85000"/>
                      <a:lumOff val="15000"/>
                    </a:schemeClr>
                  </a:solidFill>
                  <a:ea typeface="Microsoft JhengHei UI" panose="020B0604030504040204" pitchFamily="34" charset="-120"/>
                </a:rPr>
                <a:t>波麗士懊</a:t>
              </a:r>
              <a:r>
                <a:rPr lang="en-US" altLang="zh-TW" dirty="0">
                  <a:solidFill>
                    <a:schemeClr val="tx1">
                      <a:lumMod val="85000"/>
                      <a:lumOff val="15000"/>
                    </a:schemeClr>
                  </a:solidFill>
                  <a:ea typeface="Microsoft JhengHei UI" panose="020B0604030504040204" pitchFamily="34" charset="-120"/>
                </a:rPr>
                <a:t>(Police out) – </a:t>
              </a:r>
              <a:r>
                <a:rPr lang="zh-TW" altLang="en-US" dirty="0">
                  <a:solidFill>
                    <a:schemeClr val="tx1">
                      <a:lumMod val="85000"/>
                      <a:lumOff val="15000"/>
                    </a:schemeClr>
                  </a:solidFill>
                  <a:ea typeface="Microsoft JhengHei UI" panose="020B0604030504040204" pitchFamily="34" charset="-120"/>
                </a:rPr>
                <a:t>防罰單就交給最酷的行車小幫手</a:t>
              </a:r>
            </a:p>
          </p:txBody>
        </p:sp>
      </p:grpSp>
      <p:sp>
        <p:nvSpPr>
          <p:cNvPr id="89" name="橢圓 88">
            <a:extLst>
              <a:ext uri="{FF2B5EF4-FFF2-40B4-BE49-F238E27FC236}">
                <a16:creationId xmlns:a16="http://schemas.microsoft.com/office/drawing/2014/main" id="{7B825E77-DBE6-4BEC-8950-82ADBE2C334B}"/>
              </a:ext>
            </a:extLst>
          </p:cNvPr>
          <p:cNvSpPr/>
          <p:nvPr/>
        </p:nvSpPr>
        <p:spPr>
          <a:xfrm>
            <a:off x="2425953" y="4774134"/>
            <a:ext cx="900000" cy="90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6" name="橢圓 95">
            <a:extLst>
              <a:ext uri="{FF2B5EF4-FFF2-40B4-BE49-F238E27FC236}">
                <a16:creationId xmlns:a16="http://schemas.microsoft.com/office/drawing/2014/main" id="{9981C685-D117-4FCF-AFB7-171B7E95F98D}"/>
              </a:ext>
            </a:extLst>
          </p:cNvPr>
          <p:cNvSpPr/>
          <p:nvPr/>
        </p:nvSpPr>
        <p:spPr>
          <a:xfrm>
            <a:off x="4042710" y="4774134"/>
            <a:ext cx="900000" cy="90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 name="橢圓 97">
            <a:extLst>
              <a:ext uri="{FF2B5EF4-FFF2-40B4-BE49-F238E27FC236}">
                <a16:creationId xmlns:a16="http://schemas.microsoft.com/office/drawing/2014/main" id="{26E76A64-8A90-4EAD-A34F-784E920E5546}"/>
              </a:ext>
            </a:extLst>
          </p:cNvPr>
          <p:cNvSpPr/>
          <p:nvPr/>
        </p:nvSpPr>
        <p:spPr>
          <a:xfrm>
            <a:off x="8954999" y="4762593"/>
            <a:ext cx="900000" cy="90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44" name="圖形 1043" descr="接收器">
            <a:extLst>
              <a:ext uri="{FF2B5EF4-FFF2-40B4-BE49-F238E27FC236}">
                <a16:creationId xmlns:a16="http://schemas.microsoft.com/office/drawing/2014/main" id="{2F0E23CB-C2D4-48FB-881D-DBA3F63D15E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003697">
            <a:off x="2514337" y="4880567"/>
            <a:ext cx="720000" cy="720000"/>
          </a:xfrm>
          <a:prstGeom prst="rect">
            <a:avLst/>
          </a:prstGeom>
        </p:spPr>
      </p:pic>
      <p:pic>
        <p:nvPicPr>
          <p:cNvPr id="1046" name="圖形 1045" descr="說話">
            <a:extLst>
              <a:ext uri="{FF2B5EF4-FFF2-40B4-BE49-F238E27FC236}">
                <a16:creationId xmlns:a16="http://schemas.microsoft.com/office/drawing/2014/main" id="{50848743-DB13-45D1-B392-1001848E3E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26503" y="4905500"/>
            <a:ext cx="720000" cy="720000"/>
          </a:xfrm>
          <a:prstGeom prst="rect">
            <a:avLst/>
          </a:prstGeom>
        </p:spPr>
      </p:pic>
      <p:pic>
        <p:nvPicPr>
          <p:cNvPr id="1048" name="圖形 1047" descr="相機">
            <a:extLst>
              <a:ext uri="{FF2B5EF4-FFF2-40B4-BE49-F238E27FC236}">
                <a16:creationId xmlns:a16="http://schemas.microsoft.com/office/drawing/2014/main" id="{B90A4EE6-95B3-4571-A323-E774558F190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044999" y="4852593"/>
            <a:ext cx="720000" cy="720000"/>
          </a:xfrm>
          <a:prstGeom prst="rect">
            <a:avLst/>
          </a:prstGeom>
        </p:spPr>
      </p:pic>
      <p:pic>
        <p:nvPicPr>
          <p:cNvPr id="1050" name="Picture 10" descr="「chrome icon png」的圖片搜尋結果">
            <a:extLst>
              <a:ext uri="{FF2B5EF4-FFF2-40B4-BE49-F238E27FC236}">
                <a16:creationId xmlns:a16="http://schemas.microsoft.com/office/drawing/2014/main" id="{88D0A0FC-0C14-4A5C-A11A-D40BE978D54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flipH="1">
            <a:off x="7163926" y="4668427"/>
            <a:ext cx="10800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9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012F58F-D697-4A17-831F-6376873A4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959" y="379904"/>
            <a:ext cx="10546500" cy="6165303"/>
          </a:xfrm>
          <a:prstGeom prst="rect">
            <a:avLst/>
          </a:prstGeom>
        </p:spPr>
      </p:pic>
      <p:sp>
        <p:nvSpPr>
          <p:cNvPr id="3" name="副標題 2">
            <a:extLst>
              <a:ext uri="{FF2B5EF4-FFF2-40B4-BE49-F238E27FC236}">
                <a16:creationId xmlns:a16="http://schemas.microsoft.com/office/drawing/2014/main" id="{EC2B1F2B-980C-4B6F-96FE-56B4FEC6676B}"/>
              </a:ext>
            </a:extLst>
          </p:cNvPr>
          <p:cNvSpPr>
            <a:spLocks noGrp="1"/>
          </p:cNvSpPr>
          <p:nvPr>
            <p:ph type="subTitle" idx="1"/>
          </p:nvPr>
        </p:nvSpPr>
        <p:spPr>
          <a:xfrm>
            <a:off x="866734" y="418622"/>
            <a:ext cx="1395041" cy="396000"/>
          </a:xfrm>
        </p:spPr>
        <p:txBody>
          <a:bodyPr>
            <a:normAutofit lnSpcReduction="10000"/>
          </a:bodyPr>
          <a:lstStyle/>
          <a:p>
            <a:pPr algn="l"/>
            <a:r>
              <a:rPr lang="en-US" altLang="zh-TW" dirty="0">
                <a:solidFill>
                  <a:schemeClr val="bg1"/>
                </a:solidFill>
                <a:ea typeface="Microsoft JhengHei UI" panose="020B0604030504040204" pitchFamily="34" charset="-120"/>
              </a:rPr>
              <a:t>NKUST IC</a:t>
            </a:r>
            <a:endParaRPr lang="zh-TW" altLang="en-US" dirty="0">
              <a:solidFill>
                <a:schemeClr val="bg1"/>
              </a:solidFill>
              <a:ea typeface="Microsoft JhengHei UI" panose="020B0604030504040204" pitchFamily="34" charset="-120"/>
            </a:endParaRPr>
          </a:p>
        </p:txBody>
      </p:sp>
      <p:pic>
        <p:nvPicPr>
          <p:cNvPr id="9" name="圖形 8" descr="訊號">
            <a:extLst>
              <a:ext uri="{FF2B5EF4-FFF2-40B4-BE49-F238E27FC236}">
                <a16:creationId xmlns:a16="http://schemas.microsoft.com/office/drawing/2014/main" id="{4BD1C946-3ED8-4CDC-BAC3-8A702FBF32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98225" y="362732"/>
            <a:ext cx="432000" cy="432000"/>
          </a:xfrm>
          <a:prstGeom prst="rect">
            <a:avLst/>
          </a:prstGeom>
        </p:spPr>
      </p:pic>
      <p:pic>
        <p:nvPicPr>
          <p:cNvPr id="11" name="圖形 10" descr="無線">
            <a:extLst>
              <a:ext uri="{FF2B5EF4-FFF2-40B4-BE49-F238E27FC236}">
                <a16:creationId xmlns:a16="http://schemas.microsoft.com/office/drawing/2014/main" id="{915FE2C6-EC0C-49DE-AC4D-3EBE1661F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742152">
            <a:off x="9030985" y="293348"/>
            <a:ext cx="468000" cy="468000"/>
          </a:xfrm>
          <a:prstGeom prst="rect">
            <a:avLst/>
          </a:prstGeom>
        </p:spPr>
      </p:pic>
      <p:pic>
        <p:nvPicPr>
          <p:cNvPr id="13" name="圖形 12" descr="電量充飽的電池">
            <a:extLst>
              <a:ext uri="{FF2B5EF4-FFF2-40B4-BE49-F238E27FC236}">
                <a16:creationId xmlns:a16="http://schemas.microsoft.com/office/drawing/2014/main" id="{3FDD5BF2-BEA3-4070-AF68-BEA381AE3F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1492" y="312793"/>
            <a:ext cx="540000" cy="540000"/>
          </a:xfrm>
          <a:prstGeom prst="rect">
            <a:avLst/>
          </a:prstGeom>
        </p:spPr>
      </p:pic>
      <p:sp>
        <p:nvSpPr>
          <p:cNvPr id="14" name="副標題 2">
            <a:extLst>
              <a:ext uri="{FF2B5EF4-FFF2-40B4-BE49-F238E27FC236}">
                <a16:creationId xmlns:a16="http://schemas.microsoft.com/office/drawing/2014/main" id="{5D407BB3-E869-413C-9BD6-B8B4EF7B8DB8}"/>
              </a:ext>
            </a:extLst>
          </p:cNvPr>
          <p:cNvSpPr txBox="1">
            <a:spLocks/>
          </p:cNvSpPr>
          <p:nvPr/>
        </p:nvSpPr>
        <p:spPr>
          <a:xfrm>
            <a:off x="10494367" y="422153"/>
            <a:ext cx="914400" cy="3960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fld id="{41F4DD7F-9BCD-4A56-BBAD-0C3ADAB72DAE}" type="datetime10">
              <a:rPr lang="zh-TW" altLang="en-US" smtClean="0">
                <a:solidFill>
                  <a:schemeClr val="bg1"/>
                </a:solidFill>
              </a:rPr>
              <a:t>13:44</a:t>
            </a:fld>
            <a:endParaRPr lang="zh-TW" altLang="en-US" dirty="0">
              <a:solidFill>
                <a:schemeClr val="bg1"/>
              </a:solidFill>
            </a:endParaRPr>
          </a:p>
        </p:txBody>
      </p:sp>
      <p:pic>
        <p:nvPicPr>
          <p:cNvPr id="17" name="圖片 16" descr="一張含有 畫畫 的圖片&#10;&#10;自動產生的描述">
            <a:extLst>
              <a:ext uri="{FF2B5EF4-FFF2-40B4-BE49-F238E27FC236}">
                <a16:creationId xmlns:a16="http://schemas.microsoft.com/office/drawing/2014/main" id="{83CFFCD4-20DE-45EE-86C4-23B27259FC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5651" y="751211"/>
            <a:ext cx="684000" cy="684000"/>
          </a:xfrm>
          <a:prstGeom prst="rect">
            <a:avLst/>
          </a:prstGeom>
        </p:spPr>
      </p:pic>
      <p:sp>
        <p:nvSpPr>
          <p:cNvPr id="59" name="副標題 2">
            <a:extLst>
              <a:ext uri="{FF2B5EF4-FFF2-40B4-BE49-F238E27FC236}">
                <a16:creationId xmlns:a16="http://schemas.microsoft.com/office/drawing/2014/main" id="{3BCBEFF2-C66D-4E1E-B1C9-57E11A9C4BE0}"/>
              </a:ext>
            </a:extLst>
          </p:cNvPr>
          <p:cNvSpPr txBox="1">
            <a:spLocks/>
          </p:cNvSpPr>
          <p:nvPr/>
        </p:nvSpPr>
        <p:spPr>
          <a:xfrm>
            <a:off x="1399428" y="896090"/>
            <a:ext cx="1478844" cy="4576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dirty="0">
                <a:solidFill>
                  <a:schemeClr val="bg1"/>
                </a:solidFill>
                <a:ea typeface="Microsoft JhengHei UI" panose="020B0604030504040204" pitchFamily="34" charset="-120"/>
              </a:rPr>
              <a:t>自訂排序</a:t>
            </a:r>
          </a:p>
        </p:txBody>
      </p:sp>
      <p:pic>
        <p:nvPicPr>
          <p:cNvPr id="20" name="圖形 19" descr="放大鏡">
            <a:extLst>
              <a:ext uri="{FF2B5EF4-FFF2-40B4-BE49-F238E27FC236}">
                <a16:creationId xmlns:a16="http://schemas.microsoft.com/office/drawing/2014/main" id="{88AF8337-5064-4D32-A25C-20DDF01E7A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06084" y="751211"/>
            <a:ext cx="648000" cy="648000"/>
          </a:xfrm>
          <a:prstGeom prst="rect">
            <a:avLst/>
          </a:prstGeom>
        </p:spPr>
      </p:pic>
      <p:sp>
        <p:nvSpPr>
          <p:cNvPr id="78" name="矩形 77">
            <a:extLst>
              <a:ext uri="{FF2B5EF4-FFF2-40B4-BE49-F238E27FC236}">
                <a16:creationId xmlns:a16="http://schemas.microsoft.com/office/drawing/2014/main" id="{A5CD2E6B-A9C5-49FF-8E50-159DA684DC33}"/>
              </a:ext>
            </a:extLst>
          </p:cNvPr>
          <p:cNvSpPr/>
          <p:nvPr/>
        </p:nvSpPr>
        <p:spPr>
          <a:xfrm>
            <a:off x="845574" y="5834261"/>
            <a:ext cx="10589342"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9" name="圖形 78" descr="播放">
            <a:hlinkClick r:id="" action="ppaction://hlinkshowjump?jump=previousslide"/>
            <a:extLst>
              <a:ext uri="{FF2B5EF4-FFF2-40B4-BE49-F238E27FC236}">
                <a16:creationId xmlns:a16="http://schemas.microsoft.com/office/drawing/2014/main" id="{D1052DC7-4F3A-4C36-8E40-32D7586F30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3815444" y="5924261"/>
            <a:ext cx="540000" cy="540000"/>
          </a:xfrm>
          <a:prstGeom prst="rect">
            <a:avLst/>
          </a:prstGeom>
        </p:spPr>
      </p:pic>
      <p:pic>
        <p:nvPicPr>
          <p:cNvPr id="80" name="圖形 79" descr="停止">
            <a:extLst>
              <a:ext uri="{FF2B5EF4-FFF2-40B4-BE49-F238E27FC236}">
                <a16:creationId xmlns:a16="http://schemas.microsoft.com/office/drawing/2014/main" id="{C01C50DB-0551-48F6-B063-716046B2B52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845493" y="5924261"/>
            <a:ext cx="540000" cy="540000"/>
          </a:xfrm>
          <a:prstGeom prst="rect">
            <a:avLst/>
          </a:prstGeom>
        </p:spPr>
      </p:pic>
      <p:sp>
        <p:nvSpPr>
          <p:cNvPr id="81" name="橢圓 80">
            <a:hlinkClick r:id="rId18" action="ppaction://hlinksldjump"/>
            <a:extLst>
              <a:ext uri="{FF2B5EF4-FFF2-40B4-BE49-F238E27FC236}">
                <a16:creationId xmlns:a16="http://schemas.microsoft.com/office/drawing/2014/main" id="{851C7A78-3F2A-4551-9BCF-80637BDB8B73}"/>
              </a:ext>
            </a:extLst>
          </p:cNvPr>
          <p:cNvSpPr/>
          <p:nvPr/>
        </p:nvSpPr>
        <p:spPr>
          <a:xfrm>
            <a:off x="5870887" y="5960261"/>
            <a:ext cx="468000" cy="468000"/>
          </a:xfrm>
          <a:prstGeom prst="ellipse">
            <a:avLst/>
          </a:prstGeom>
          <a:noFill/>
          <a:ln w="254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DBA00AF7-6F43-4864-ACA9-778B5DBB16EF}"/>
              </a:ext>
            </a:extLst>
          </p:cNvPr>
          <p:cNvGrpSpPr/>
          <p:nvPr/>
        </p:nvGrpSpPr>
        <p:grpSpPr>
          <a:xfrm>
            <a:off x="3616022" y="1514851"/>
            <a:ext cx="1478844" cy="1906296"/>
            <a:chOff x="3616022" y="1514851"/>
            <a:chExt cx="1478844" cy="1906296"/>
          </a:xfrm>
        </p:grpSpPr>
        <p:sp>
          <p:nvSpPr>
            <p:cNvPr id="53" name="副標題 2">
              <a:hlinkClick r:id="rId19" action="ppaction://hlinksldjump"/>
              <a:extLst>
                <a:ext uri="{FF2B5EF4-FFF2-40B4-BE49-F238E27FC236}">
                  <a16:creationId xmlns:a16="http://schemas.microsoft.com/office/drawing/2014/main" id="{A108163B-75C4-49D4-80EC-79735AC4E57E}"/>
                </a:ext>
              </a:extLst>
            </p:cNvPr>
            <p:cNvSpPr txBox="1">
              <a:spLocks/>
            </p:cNvSpPr>
            <p:nvPr/>
          </p:nvSpPr>
          <p:spPr>
            <a:xfrm>
              <a:off x="3616022" y="2720473"/>
              <a:ext cx="1478844" cy="7006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sz="2000" dirty="0">
                  <a:solidFill>
                    <a:schemeClr val="bg1"/>
                  </a:solidFill>
                  <a:ea typeface="Microsoft JhengHei UI" panose="020B0604030504040204" pitchFamily="34" charset="-120"/>
                </a:rPr>
                <a:t>資料來源</a:t>
              </a:r>
              <a:endParaRPr lang="en-US" altLang="zh-TW" sz="2000" dirty="0">
                <a:solidFill>
                  <a:schemeClr val="bg1"/>
                </a:solidFill>
                <a:ea typeface="Microsoft JhengHei UI" panose="020B0604030504040204" pitchFamily="34" charset="-120"/>
              </a:endParaRPr>
            </a:p>
            <a:p>
              <a:r>
                <a:rPr lang="zh-TW" altLang="en-US" sz="2000" dirty="0">
                  <a:solidFill>
                    <a:schemeClr val="bg1"/>
                  </a:solidFill>
                  <a:ea typeface="Microsoft JhengHei UI" panose="020B0604030504040204" pitchFamily="34" charset="-120"/>
                </a:rPr>
                <a:t>介紹</a:t>
              </a:r>
              <a:endParaRPr lang="en-US" altLang="zh-TW" sz="2000" dirty="0">
                <a:solidFill>
                  <a:schemeClr val="bg1"/>
                </a:solidFill>
                <a:ea typeface="Microsoft JhengHei UI" panose="020B0604030504040204" pitchFamily="34" charset="-120"/>
              </a:endParaRPr>
            </a:p>
          </p:txBody>
        </p:sp>
        <p:sp>
          <p:nvSpPr>
            <p:cNvPr id="16" name="橢圓 15">
              <a:hlinkClick r:id="rId19" action="ppaction://hlinksldjump"/>
              <a:extLst>
                <a:ext uri="{FF2B5EF4-FFF2-40B4-BE49-F238E27FC236}">
                  <a16:creationId xmlns:a16="http://schemas.microsoft.com/office/drawing/2014/main" id="{A79B66EC-21ED-4A7B-BD8B-BBD00BB58DC6}"/>
                </a:ext>
              </a:extLst>
            </p:cNvPr>
            <p:cNvSpPr/>
            <p:nvPr/>
          </p:nvSpPr>
          <p:spPr>
            <a:xfrm>
              <a:off x="3817911" y="1514851"/>
              <a:ext cx="1080000" cy="1080000"/>
            </a:xfrm>
            <a:prstGeom prst="ellipse">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70" name="Picture 2" descr="「來源 icon」的圖片搜尋結果">
              <a:hlinkClick r:id="rId19" action="ppaction://hlinksldjump"/>
              <a:extLst>
                <a:ext uri="{FF2B5EF4-FFF2-40B4-BE49-F238E27FC236}">
                  <a16:creationId xmlns:a16="http://schemas.microsoft.com/office/drawing/2014/main" id="{2AA0DA06-7ECE-4B03-A6BC-730E10ED7CA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67612" y="1704083"/>
              <a:ext cx="775663" cy="7006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群組 5">
            <a:extLst>
              <a:ext uri="{FF2B5EF4-FFF2-40B4-BE49-F238E27FC236}">
                <a16:creationId xmlns:a16="http://schemas.microsoft.com/office/drawing/2014/main" id="{78F7259A-288A-4A92-A434-45C3B0D48761}"/>
              </a:ext>
            </a:extLst>
          </p:cNvPr>
          <p:cNvGrpSpPr/>
          <p:nvPr/>
        </p:nvGrpSpPr>
        <p:grpSpPr>
          <a:xfrm>
            <a:off x="1399428" y="1523839"/>
            <a:ext cx="1478844" cy="1905161"/>
            <a:chOff x="1399428" y="1523839"/>
            <a:chExt cx="1478844" cy="1905161"/>
          </a:xfrm>
        </p:grpSpPr>
        <p:sp>
          <p:nvSpPr>
            <p:cNvPr id="54" name="副標題 2">
              <a:hlinkClick r:id="rId21" action="ppaction://hlinksldjump"/>
              <a:extLst>
                <a:ext uri="{FF2B5EF4-FFF2-40B4-BE49-F238E27FC236}">
                  <a16:creationId xmlns:a16="http://schemas.microsoft.com/office/drawing/2014/main" id="{2235BF94-BEFE-494D-86FF-972A6ACF4C5E}"/>
                </a:ext>
              </a:extLst>
            </p:cNvPr>
            <p:cNvSpPr txBox="1">
              <a:spLocks/>
            </p:cNvSpPr>
            <p:nvPr/>
          </p:nvSpPr>
          <p:spPr>
            <a:xfrm>
              <a:off x="1399428" y="2728326"/>
              <a:ext cx="1478844" cy="7006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sz="2000" dirty="0">
                  <a:solidFill>
                    <a:schemeClr val="bg1"/>
                  </a:solidFill>
                  <a:ea typeface="Microsoft JhengHei UI" panose="020B0604030504040204" pitchFamily="34" charset="-120"/>
                </a:rPr>
                <a:t>緣起與</a:t>
              </a:r>
              <a:endParaRPr lang="en-US" altLang="zh-TW" sz="2000" dirty="0">
                <a:solidFill>
                  <a:schemeClr val="bg1"/>
                </a:solidFill>
                <a:ea typeface="Microsoft JhengHei UI" panose="020B0604030504040204" pitchFamily="34" charset="-120"/>
              </a:endParaRPr>
            </a:p>
            <a:p>
              <a:r>
                <a:rPr lang="zh-TW" altLang="en-US" sz="2000" dirty="0">
                  <a:solidFill>
                    <a:schemeClr val="bg1"/>
                  </a:solidFill>
                  <a:ea typeface="Microsoft JhengHei UI" panose="020B0604030504040204" pitchFamily="34" charset="-120"/>
                </a:rPr>
                <a:t>創作目的</a:t>
              </a:r>
              <a:endParaRPr lang="en-US" altLang="zh-TW" sz="2000" dirty="0">
                <a:solidFill>
                  <a:schemeClr val="bg1"/>
                </a:solidFill>
                <a:ea typeface="Microsoft JhengHei UI" panose="020B0604030504040204" pitchFamily="34" charset="-120"/>
              </a:endParaRPr>
            </a:p>
          </p:txBody>
        </p:sp>
        <p:sp>
          <p:nvSpPr>
            <p:cNvPr id="84" name="橢圓 83">
              <a:hlinkClick r:id="rId21" action="ppaction://hlinksldjump"/>
              <a:extLst>
                <a:ext uri="{FF2B5EF4-FFF2-40B4-BE49-F238E27FC236}">
                  <a16:creationId xmlns:a16="http://schemas.microsoft.com/office/drawing/2014/main" id="{9C6C3E19-95BB-467D-AAF4-810C348C1ED6}"/>
                </a:ext>
              </a:extLst>
            </p:cNvPr>
            <p:cNvSpPr/>
            <p:nvPr/>
          </p:nvSpPr>
          <p:spPr>
            <a:xfrm>
              <a:off x="1617796" y="1523839"/>
              <a:ext cx="1080000" cy="1080000"/>
            </a:xfrm>
            <a:prstGeom prst="ellipse">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168" name="圖形 7167" descr="鉛筆">
              <a:hlinkClick r:id="rId21" action="ppaction://hlinksldjump"/>
              <a:extLst>
                <a:ext uri="{FF2B5EF4-FFF2-40B4-BE49-F238E27FC236}">
                  <a16:creationId xmlns:a16="http://schemas.microsoft.com/office/drawing/2014/main" id="{D1D59F45-7333-43C2-BDEF-C3A95E21BC5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94381" y="1708329"/>
              <a:ext cx="720000" cy="720000"/>
            </a:xfrm>
            <a:prstGeom prst="rect">
              <a:avLst/>
            </a:prstGeom>
          </p:spPr>
        </p:pic>
      </p:grpSp>
    </p:spTree>
    <p:extLst>
      <p:ext uri="{BB962C8B-B14F-4D97-AF65-F5344CB8AC3E}">
        <p14:creationId xmlns:p14="http://schemas.microsoft.com/office/powerpoint/2010/main" val="330118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012F58F-D697-4A17-831F-6376873A4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959" y="379904"/>
            <a:ext cx="10546500" cy="6165303"/>
          </a:xfrm>
          <a:prstGeom prst="rect">
            <a:avLst/>
          </a:prstGeom>
        </p:spPr>
      </p:pic>
      <p:sp>
        <p:nvSpPr>
          <p:cNvPr id="3" name="副標題 2">
            <a:extLst>
              <a:ext uri="{FF2B5EF4-FFF2-40B4-BE49-F238E27FC236}">
                <a16:creationId xmlns:a16="http://schemas.microsoft.com/office/drawing/2014/main" id="{EC2B1F2B-980C-4B6F-96FE-56B4FEC6676B}"/>
              </a:ext>
            </a:extLst>
          </p:cNvPr>
          <p:cNvSpPr>
            <a:spLocks noGrp="1"/>
          </p:cNvSpPr>
          <p:nvPr>
            <p:ph type="subTitle" idx="1"/>
          </p:nvPr>
        </p:nvSpPr>
        <p:spPr>
          <a:xfrm>
            <a:off x="866734" y="418622"/>
            <a:ext cx="1395041" cy="396000"/>
          </a:xfrm>
        </p:spPr>
        <p:txBody>
          <a:bodyPr>
            <a:normAutofit lnSpcReduction="10000"/>
          </a:bodyPr>
          <a:lstStyle/>
          <a:p>
            <a:pPr algn="l"/>
            <a:r>
              <a:rPr lang="en-US" altLang="zh-TW">
                <a:solidFill>
                  <a:schemeClr val="bg1"/>
                </a:solidFill>
                <a:ea typeface="Microsoft JhengHei UI" panose="020B0604030504040204" pitchFamily="34" charset="-120"/>
              </a:rPr>
              <a:t>NKUST IC</a:t>
            </a:r>
            <a:endParaRPr lang="zh-TW" altLang="en-US" dirty="0">
              <a:solidFill>
                <a:schemeClr val="bg1"/>
              </a:solidFill>
              <a:ea typeface="Microsoft JhengHei UI" panose="020B0604030504040204" pitchFamily="34" charset="-120"/>
            </a:endParaRPr>
          </a:p>
        </p:txBody>
      </p:sp>
      <p:pic>
        <p:nvPicPr>
          <p:cNvPr id="9" name="圖形 8" descr="訊號">
            <a:extLst>
              <a:ext uri="{FF2B5EF4-FFF2-40B4-BE49-F238E27FC236}">
                <a16:creationId xmlns:a16="http://schemas.microsoft.com/office/drawing/2014/main" id="{4BD1C946-3ED8-4CDC-BAC3-8A702FBF32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98225" y="362732"/>
            <a:ext cx="432000" cy="432000"/>
          </a:xfrm>
          <a:prstGeom prst="rect">
            <a:avLst/>
          </a:prstGeom>
        </p:spPr>
      </p:pic>
      <p:pic>
        <p:nvPicPr>
          <p:cNvPr id="11" name="圖形 10" descr="無線">
            <a:extLst>
              <a:ext uri="{FF2B5EF4-FFF2-40B4-BE49-F238E27FC236}">
                <a16:creationId xmlns:a16="http://schemas.microsoft.com/office/drawing/2014/main" id="{915FE2C6-EC0C-49DE-AC4D-3EBE1661F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742152">
            <a:off x="9030985" y="293348"/>
            <a:ext cx="468000" cy="468000"/>
          </a:xfrm>
          <a:prstGeom prst="rect">
            <a:avLst/>
          </a:prstGeom>
        </p:spPr>
      </p:pic>
      <p:pic>
        <p:nvPicPr>
          <p:cNvPr id="13" name="圖形 12" descr="電量充飽的電池">
            <a:extLst>
              <a:ext uri="{FF2B5EF4-FFF2-40B4-BE49-F238E27FC236}">
                <a16:creationId xmlns:a16="http://schemas.microsoft.com/office/drawing/2014/main" id="{3FDD5BF2-BEA3-4070-AF68-BEA381AE3F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1492" y="312793"/>
            <a:ext cx="540000" cy="540000"/>
          </a:xfrm>
          <a:prstGeom prst="rect">
            <a:avLst/>
          </a:prstGeom>
        </p:spPr>
      </p:pic>
      <p:sp>
        <p:nvSpPr>
          <p:cNvPr id="14" name="副標題 2">
            <a:extLst>
              <a:ext uri="{FF2B5EF4-FFF2-40B4-BE49-F238E27FC236}">
                <a16:creationId xmlns:a16="http://schemas.microsoft.com/office/drawing/2014/main" id="{5D407BB3-E869-413C-9BD6-B8B4EF7B8DB8}"/>
              </a:ext>
            </a:extLst>
          </p:cNvPr>
          <p:cNvSpPr txBox="1">
            <a:spLocks/>
          </p:cNvSpPr>
          <p:nvPr/>
        </p:nvSpPr>
        <p:spPr>
          <a:xfrm>
            <a:off x="10494367" y="422153"/>
            <a:ext cx="914400" cy="3960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fld id="{41F4DD7F-9BCD-4A56-BBAD-0C3ADAB72DAE}" type="datetime10">
              <a:rPr lang="zh-TW" altLang="en-US" smtClean="0">
                <a:solidFill>
                  <a:schemeClr val="bg1"/>
                </a:solidFill>
              </a:rPr>
              <a:t>13:44</a:t>
            </a:fld>
            <a:endParaRPr lang="zh-TW" altLang="en-US" dirty="0">
              <a:solidFill>
                <a:schemeClr val="bg1"/>
              </a:solidFill>
            </a:endParaRPr>
          </a:p>
        </p:txBody>
      </p:sp>
      <p:pic>
        <p:nvPicPr>
          <p:cNvPr id="28" name="圖片 27">
            <a:extLst>
              <a:ext uri="{FF2B5EF4-FFF2-40B4-BE49-F238E27FC236}">
                <a16:creationId xmlns:a16="http://schemas.microsoft.com/office/drawing/2014/main" id="{F9702AC9-842B-4B40-99F7-71D4F15AC64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47725" y="794732"/>
            <a:ext cx="10534649" cy="5643142"/>
          </a:xfrm>
          <a:prstGeom prst="rect">
            <a:avLst/>
          </a:prstGeom>
        </p:spPr>
      </p:pic>
      <p:sp>
        <p:nvSpPr>
          <p:cNvPr id="24" name="副標題 2">
            <a:extLst>
              <a:ext uri="{FF2B5EF4-FFF2-40B4-BE49-F238E27FC236}">
                <a16:creationId xmlns:a16="http://schemas.microsoft.com/office/drawing/2014/main" id="{42110E1A-3146-4194-B93E-9B85FCAA472E}"/>
              </a:ext>
            </a:extLst>
          </p:cNvPr>
          <p:cNvSpPr txBox="1">
            <a:spLocks/>
          </p:cNvSpPr>
          <p:nvPr/>
        </p:nvSpPr>
        <p:spPr>
          <a:xfrm>
            <a:off x="845574" y="1721205"/>
            <a:ext cx="10536801" cy="4708170"/>
          </a:xfrm>
          <a:prstGeom prst="rect">
            <a:avLst/>
          </a:prstGeom>
          <a:solidFill>
            <a:schemeClr val="bg1"/>
          </a:solid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altLang="zh-TW" sz="1800" dirty="0">
              <a:solidFill>
                <a:srgbClr val="6B6D70"/>
              </a:solidFill>
              <a:ea typeface="Microsoft JhengHei UI" panose="020B0604030504040204" pitchFamily="34" charset="-120"/>
            </a:endParaRPr>
          </a:p>
          <a:p>
            <a:pPr algn="l"/>
            <a:endParaRPr lang="en-US" altLang="zh-TW" sz="1800" dirty="0">
              <a:solidFill>
                <a:srgbClr val="6B6D70"/>
              </a:solidFill>
              <a:ea typeface="Microsoft JhengHei UI" panose="020B0604030504040204" pitchFamily="34" charset="-120"/>
            </a:endParaRPr>
          </a:p>
        </p:txBody>
      </p:sp>
      <p:pic>
        <p:nvPicPr>
          <p:cNvPr id="44" name="圖片 43">
            <a:extLst>
              <a:ext uri="{FF2B5EF4-FFF2-40B4-BE49-F238E27FC236}">
                <a16:creationId xmlns:a16="http://schemas.microsoft.com/office/drawing/2014/main" id="{DB57DE43-8DAF-4FE7-923A-44C984D522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73" y="1694187"/>
            <a:ext cx="10549885" cy="4851020"/>
          </a:xfrm>
          <a:prstGeom prst="rect">
            <a:avLst/>
          </a:prstGeom>
        </p:spPr>
      </p:pic>
      <p:sp>
        <p:nvSpPr>
          <p:cNvPr id="37" name="矩形 36">
            <a:extLst>
              <a:ext uri="{FF2B5EF4-FFF2-40B4-BE49-F238E27FC236}">
                <a16:creationId xmlns:a16="http://schemas.microsoft.com/office/drawing/2014/main" id="{CD175F0B-5491-4DA6-878F-C9A5655560B7}"/>
              </a:ext>
            </a:extLst>
          </p:cNvPr>
          <p:cNvSpPr/>
          <p:nvPr/>
        </p:nvSpPr>
        <p:spPr>
          <a:xfrm>
            <a:off x="845574" y="5834261"/>
            <a:ext cx="10589342"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8" name="圖形 37" descr="播放">
            <a:hlinkClick r:id="" action="ppaction://hlinkshowjump?jump=previousslide"/>
            <a:extLst>
              <a:ext uri="{FF2B5EF4-FFF2-40B4-BE49-F238E27FC236}">
                <a16:creationId xmlns:a16="http://schemas.microsoft.com/office/drawing/2014/main" id="{7511220B-52AF-4E06-8E33-34A26636394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3815444" y="5924261"/>
            <a:ext cx="540000" cy="540000"/>
          </a:xfrm>
          <a:prstGeom prst="rect">
            <a:avLst/>
          </a:prstGeom>
        </p:spPr>
      </p:pic>
      <p:pic>
        <p:nvPicPr>
          <p:cNvPr id="39" name="圖形 38" descr="停止">
            <a:extLst>
              <a:ext uri="{FF2B5EF4-FFF2-40B4-BE49-F238E27FC236}">
                <a16:creationId xmlns:a16="http://schemas.microsoft.com/office/drawing/2014/main" id="{D9AB9695-5EE5-4F3A-93F1-6CDC5532989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45493" y="5924261"/>
            <a:ext cx="540000" cy="540000"/>
          </a:xfrm>
          <a:prstGeom prst="rect">
            <a:avLst/>
          </a:prstGeom>
        </p:spPr>
      </p:pic>
      <p:sp>
        <p:nvSpPr>
          <p:cNvPr id="40" name="橢圓 39">
            <a:hlinkClick r:id="rId16" action="ppaction://hlinksldjump"/>
            <a:extLst>
              <a:ext uri="{FF2B5EF4-FFF2-40B4-BE49-F238E27FC236}">
                <a16:creationId xmlns:a16="http://schemas.microsoft.com/office/drawing/2014/main" id="{B7DA1359-BCAF-4D37-8CEB-EF7DDAB83DBA}"/>
              </a:ext>
            </a:extLst>
          </p:cNvPr>
          <p:cNvSpPr/>
          <p:nvPr/>
        </p:nvSpPr>
        <p:spPr>
          <a:xfrm>
            <a:off x="5870887" y="5960261"/>
            <a:ext cx="468000" cy="468000"/>
          </a:xfrm>
          <a:prstGeom prst="ellipse">
            <a:avLst/>
          </a:prstGeom>
          <a:noFill/>
          <a:ln w="254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副標題 2">
            <a:extLst>
              <a:ext uri="{FF2B5EF4-FFF2-40B4-BE49-F238E27FC236}">
                <a16:creationId xmlns:a16="http://schemas.microsoft.com/office/drawing/2014/main" id="{52EF2BF6-85A6-4E88-9515-3F35C3A43181}"/>
              </a:ext>
            </a:extLst>
          </p:cNvPr>
          <p:cNvSpPr txBox="1">
            <a:spLocks/>
          </p:cNvSpPr>
          <p:nvPr/>
        </p:nvSpPr>
        <p:spPr>
          <a:xfrm>
            <a:off x="1765327" y="3458047"/>
            <a:ext cx="5203806" cy="540000"/>
          </a:xfrm>
          <a:prstGeom prst="rect">
            <a:avLst/>
          </a:prstGeom>
          <a:solidFill>
            <a:schemeClr val="accent4">
              <a:lumMod val="60000"/>
              <a:lumOff val="40000"/>
              <a:alpha val="75000"/>
            </a:schemeClr>
          </a:solid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sz="3200" dirty="0" err="1">
                <a:ln w="22225">
                  <a:solidFill>
                    <a:srgbClr val="7D3C83"/>
                  </a:solidFill>
                </a:ln>
                <a:noFill/>
                <a:ea typeface="Microsoft JhengHei UI" panose="020B0604030504040204" pitchFamily="34" charset="-120"/>
              </a:rPr>
              <a:t>Policeout</a:t>
            </a:r>
            <a:r>
              <a:rPr lang="en-US" altLang="zh-TW" sz="3200" dirty="0">
                <a:ln w="22225">
                  <a:solidFill>
                    <a:srgbClr val="7D3C83"/>
                  </a:solidFill>
                </a:ln>
                <a:noFill/>
                <a:ea typeface="Microsoft JhengHei UI" panose="020B0604030504040204" pitchFamily="34" charset="-120"/>
              </a:rPr>
              <a:t>	</a:t>
            </a:r>
            <a:r>
              <a:rPr lang="zh-TW" altLang="en-US" sz="3200" dirty="0">
                <a:solidFill>
                  <a:srgbClr val="914243"/>
                </a:solidFill>
                <a:ea typeface="Microsoft JhengHei UI" panose="020B0604030504040204" pitchFamily="34" charset="-120"/>
              </a:rPr>
              <a:t>行車小幫手</a:t>
            </a:r>
            <a:endParaRPr lang="en-US" altLang="zh-TW" sz="3200" dirty="0">
              <a:ln w="6350">
                <a:noFill/>
              </a:ln>
              <a:solidFill>
                <a:srgbClr val="914243"/>
              </a:solidFill>
              <a:ea typeface="Microsoft JhengHei UI" panose="020B0604030504040204" pitchFamily="34" charset="-120"/>
            </a:endParaRPr>
          </a:p>
        </p:txBody>
      </p:sp>
      <p:pic>
        <p:nvPicPr>
          <p:cNvPr id="4102" name="Picture 6" descr="「警察  png」的圖片搜尋結果">
            <a:extLst>
              <a:ext uri="{FF2B5EF4-FFF2-40B4-BE49-F238E27FC236}">
                <a16:creationId xmlns:a16="http://schemas.microsoft.com/office/drawing/2014/main" id="{276873D2-390F-4EEE-878D-DB6C076072B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73660" y="3321857"/>
            <a:ext cx="4004187" cy="2669458"/>
          </a:xfrm>
          <a:prstGeom prst="rect">
            <a:avLst/>
          </a:prstGeom>
          <a:noFill/>
          <a:extLst>
            <a:ext uri="{909E8E84-426E-40DD-AFC4-6F175D3DCCD1}">
              <a14:hiddenFill xmlns:a14="http://schemas.microsoft.com/office/drawing/2010/main">
                <a:solidFill>
                  <a:srgbClr val="FFFFFF"/>
                </a:solidFill>
              </a14:hiddenFill>
            </a:ext>
          </a:extLst>
        </p:spPr>
      </p:pic>
      <p:sp>
        <p:nvSpPr>
          <p:cNvPr id="5" name="禁止標誌 4">
            <a:extLst>
              <a:ext uri="{FF2B5EF4-FFF2-40B4-BE49-F238E27FC236}">
                <a16:creationId xmlns:a16="http://schemas.microsoft.com/office/drawing/2014/main" id="{EEB8496B-3472-4353-B0D1-1B2A4C0C15A7}"/>
              </a:ext>
            </a:extLst>
          </p:cNvPr>
          <p:cNvSpPr/>
          <p:nvPr/>
        </p:nvSpPr>
        <p:spPr>
          <a:xfrm rot="5400000">
            <a:off x="7659364" y="3200799"/>
            <a:ext cx="2551658" cy="2551658"/>
          </a:xfrm>
          <a:prstGeom prst="noSmoking">
            <a:avLst/>
          </a:prstGeom>
          <a:solidFill>
            <a:srgbClr val="7B1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43" name="Picture 8" descr="「733 右腦學習」的圖片搜尋結果">
            <a:extLst>
              <a:ext uri="{FF2B5EF4-FFF2-40B4-BE49-F238E27FC236}">
                <a16:creationId xmlns:a16="http://schemas.microsoft.com/office/drawing/2014/main" id="{A654877E-6917-4718-B075-5E6F5C7D58A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34914" y="1475395"/>
            <a:ext cx="4264785"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733 右腦學習」的圖片搜尋結果">
            <a:extLst>
              <a:ext uri="{FF2B5EF4-FFF2-40B4-BE49-F238E27FC236}">
                <a16:creationId xmlns:a16="http://schemas.microsoft.com/office/drawing/2014/main" id="{488FA425-5097-458D-A49A-ED57F1D3064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85583" y="1878399"/>
            <a:ext cx="4028642" cy="1260000"/>
          </a:xfrm>
          <a:prstGeom prst="rect">
            <a:avLst/>
          </a:prstGeom>
          <a:noFill/>
          <a:extLst>
            <a:ext uri="{909E8E84-426E-40DD-AFC4-6F175D3DCCD1}">
              <a14:hiddenFill xmlns:a14="http://schemas.microsoft.com/office/drawing/2010/main">
                <a:solidFill>
                  <a:srgbClr val="FFFFFF"/>
                </a:solidFill>
              </a14:hiddenFill>
            </a:ext>
          </a:extLst>
        </p:spPr>
      </p:pic>
      <p:sp>
        <p:nvSpPr>
          <p:cNvPr id="45" name="副標題 2">
            <a:extLst>
              <a:ext uri="{FF2B5EF4-FFF2-40B4-BE49-F238E27FC236}">
                <a16:creationId xmlns:a16="http://schemas.microsoft.com/office/drawing/2014/main" id="{1DEEBA96-EB1C-44F9-8314-D799C198FD42}"/>
              </a:ext>
            </a:extLst>
          </p:cNvPr>
          <p:cNvSpPr txBox="1">
            <a:spLocks/>
          </p:cNvSpPr>
          <p:nvPr/>
        </p:nvSpPr>
        <p:spPr>
          <a:xfrm>
            <a:off x="1765326" y="4156958"/>
            <a:ext cx="5203806" cy="1090841"/>
          </a:xfrm>
          <a:prstGeom prst="rect">
            <a:avLst/>
          </a:prstGeom>
          <a:no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dirty="0">
                <a:solidFill>
                  <a:schemeClr val="bg1"/>
                </a:solidFill>
                <a:ea typeface="Microsoft JhengHei UI" panose="020B0604030504040204" pitchFamily="34" charset="-120"/>
              </a:rPr>
              <a:t>開車時希望警察走開</a:t>
            </a:r>
            <a:endParaRPr lang="en-US" altLang="zh-TW" dirty="0">
              <a:solidFill>
                <a:schemeClr val="bg1"/>
              </a:solidFill>
              <a:ea typeface="Microsoft JhengHei UI" panose="020B0604030504040204" pitchFamily="34" charset="-120"/>
            </a:endParaRPr>
          </a:p>
          <a:p>
            <a:pPr algn="l"/>
            <a:r>
              <a:rPr lang="zh-TW" altLang="en-US" dirty="0">
                <a:solidFill>
                  <a:schemeClr val="bg1"/>
                </a:solidFill>
                <a:ea typeface="Microsoft JhengHei UI" panose="020B0604030504040204" pitchFamily="34" charset="-120"/>
              </a:rPr>
              <a:t>警察走開 </a:t>
            </a:r>
            <a:r>
              <a:rPr lang="en-US" altLang="zh-TW" dirty="0" err="1">
                <a:solidFill>
                  <a:schemeClr val="bg1"/>
                </a:solidFill>
                <a:ea typeface="Microsoft JhengHei UI" panose="020B0604030504040204" pitchFamily="34" charset="-120"/>
              </a:rPr>
              <a:t>Policeout</a:t>
            </a:r>
            <a:endParaRPr lang="en-US" altLang="zh-TW" dirty="0">
              <a:solidFill>
                <a:schemeClr val="bg1"/>
              </a:solidFill>
              <a:ea typeface="Microsoft JhengHei UI" panose="020B0604030504040204" pitchFamily="34" charset="-120"/>
            </a:endParaRPr>
          </a:p>
        </p:txBody>
      </p:sp>
      <p:sp>
        <p:nvSpPr>
          <p:cNvPr id="7" name="矩形 6">
            <a:extLst>
              <a:ext uri="{FF2B5EF4-FFF2-40B4-BE49-F238E27FC236}">
                <a16:creationId xmlns:a16="http://schemas.microsoft.com/office/drawing/2014/main" id="{357878F8-F8BA-4964-A243-AC32DAB517C3}"/>
              </a:ext>
            </a:extLst>
          </p:cNvPr>
          <p:cNvSpPr/>
          <p:nvPr/>
        </p:nvSpPr>
        <p:spPr>
          <a:xfrm>
            <a:off x="2185437" y="5225598"/>
            <a:ext cx="7816055" cy="584775"/>
          </a:xfrm>
          <a:prstGeom prst="rect">
            <a:avLst/>
          </a:prstGeom>
          <a:solidFill>
            <a:schemeClr val="accent1">
              <a:lumMod val="50000"/>
            </a:schemeClr>
          </a:solidFill>
          <a:ln>
            <a:noFill/>
          </a:ln>
        </p:spPr>
        <p:txBody>
          <a:bodyPr wrap="square">
            <a:spAutoFit/>
          </a:bodyPr>
          <a:lstStyle/>
          <a:p>
            <a:r>
              <a:rPr lang="zh-TW" altLang="en-US" sz="3200" b="1" dirty="0">
                <a:solidFill>
                  <a:schemeClr val="bg1"/>
                </a:solidFill>
                <a:ea typeface="Microsoft JhengHei UI" panose="020B0604030504040204" pitchFamily="34" charset="-120"/>
              </a:rPr>
              <a:t>哇</a:t>
            </a:r>
            <a:r>
              <a:rPr lang="en-US" altLang="zh-TW" sz="3200" b="1" dirty="0">
                <a:solidFill>
                  <a:schemeClr val="bg1"/>
                </a:solidFill>
                <a:ea typeface="Microsoft JhengHei UI" panose="020B0604030504040204" pitchFamily="34" charset="-120"/>
              </a:rPr>
              <a:t>~</a:t>
            </a:r>
            <a:r>
              <a:rPr lang="zh-TW" altLang="en-US" sz="3200" b="1" dirty="0">
                <a:solidFill>
                  <a:schemeClr val="bg1"/>
                </a:solidFill>
                <a:ea typeface="Microsoft JhengHei UI" panose="020B0604030504040204" pitchFamily="34" charset="-120"/>
              </a:rPr>
              <a:t>右腦圖像學習法讓我背單字更快速了</a:t>
            </a:r>
            <a:r>
              <a:rPr lang="en-US" altLang="zh-TW" sz="3200" b="1" dirty="0">
                <a:solidFill>
                  <a:schemeClr val="bg1"/>
                </a:solidFill>
                <a:ea typeface="Microsoft JhengHei UI" panose="020B0604030504040204" pitchFamily="34" charset="-120"/>
              </a:rPr>
              <a:t>(X</a:t>
            </a:r>
          </a:p>
        </p:txBody>
      </p:sp>
    </p:spTree>
    <p:extLst>
      <p:ext uri="{BB962C8B-B14F-4D97-AF65-F5344CB8AC3E}">
        <p14:creationId xmlns:p14="http://schemas.microsoft.com/office/powerpoint/2010/main" val="3926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900" decel="100000" fill="hold"/>
                                        <p:tgtEl>
                                          <p:spTgt spid="4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0" presetClass="entr" presetSubtype="0" fill="hold" nodeType="afterEffect">
                                  <p:stCondLst>
                                    <p:cond delay="0"/>
                                  </p:stCondLst>
                                  <p:childTnLst>
                                    <p:set>
                                      <p:cBhvr>
                                        <p:cTn id="13" dur="1" fill="hold">
                                          <p:stCondLst>
                                            <p:cond delay="0"/>
                                          </p:stCondLst>
                                        </p:cTn>
                                        <p:tgtEl>
                                          <p:spTgt spid="4106"/>
                                        </p:tgtEl>
                                        <p:attrNameLst>
                                          <p:attrName>style.visibility</p:attrName>
                                        </p:attrNameLst>
                                      </p:cBhvr>
                                      <p:to>
                                        <p:strVal val="visible"/>
                                      </p:to>
                                    </p:set>
                                    <p:animEffect transition="in" filter="fade">
                                      <p:cBhvr>
                                        <p:cTn id="14" dur="800" decel="100000"/>
                                        <p:tgtEl>
                                          <p:spTgt spid="4106"/>
                                        </p:tgtEl>
                                      </p:cBhvr>
                                    </p:animEffect>
                                    <p:anim calcmode="lin" valueType="num">
                                      <p:cBhvr>
                                        <p:cTn id="15" dur="800" decel="100000" fill="hold"/>
                                        <p:tgtEl>
                                          <p:spTgt spid="4106"/>
                                        </p:tgtEl>
                                        <p:attrNameLst>
                                          <p:attrName>style.rotation</p:attrName>
                                        </p:attrNameLst>
                                      </p:cBhvr>
                                      <p:tavLst>
                                        <p:tav tm="0">
                                          <p:val>
                                            <p:fltVal val="-90"/>
                                          </p:val>
                                        </p:tav>
                                        <p:tav tm="100000">
                                          <p:val>
                                            <p:fltVal val="0"/>
                                          </p:val>
                                        </p:tav>
                                      </p:tavLst>
                                    </p:anim>
                                    <p:anim calcmode="lin" valueType="num">
                                      <p:cBhvr>
                                        <p:cTn id="16" dur="800" decel="100000" fill="hold"/>
                                        <p:tgtEl>
                                          <p:spTgt spid="4106"/>
                                        </p:tgtEl>
                                        <p:attrNameLst>
                                          <p:attrName>ppt_x</p:attrName>
                                        </p:attrNameLst>
                                      </p:cBhvr>
                                      <p:tavLst>
                                        <p:tav tm="0">
                                          <p:val>
                                            <p:strVal val="#ppt_x+0.4"/>
                                          </p:val>
                                        </p:tav>
                                        <p:tav tm="100000">
                                          <p:val>
                                            <p:strVal val="#ppt_x-0.05"/>
                                          </p:val>
                                        </p:tav>
                                      </p:tavLst>
                                    </p:anim>
                                    <p:anim calcmode="lin" valueType="num">
                                      <p:cBhvr>
                                        <p:cTn id="17" dur="800" decel="100000" fill="hold"/>
                                        <p:tgtEl>
                                          <p:spTgt spid="4106"/>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4106"/>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4106"/>
                                        </p:tgtEl>
                                        <p:attrNameLst>
                                          <p:attrName>ppt_y</p:attrName>
                                        </p:attrNameLst>
                                      </p:cBhvr>
                                      <p:tavLst>
                                        <p:tav tm="0">
                                          <p:val>
                                            <p:strVal val="#ppt_y+0.1"/>
                                          </p:val>
                                        </p:tav>
                                        <p:tav tm="100000">
                                          <p:val>
                                            <p:strVal val="#ppt_y"/>
                                          </p:val>
                                        </p:tav>
                                      </p:tavLst>
                                    </p:anim>
                                  </p:childTnLst>
                                </p:cTn>
                              </p:par>
                            </p:childTnLst>
                          </p:cTn>
                        </p:par>
                        <p:par>
                          <p:cTn id="20" fill="hold">
                            <p:stCondLst>
                              <p:cond delay="2000"/>
                            </p:stCondLst>
                            <p:childTnLst>
                              <p:par>
                                <p:cTn id="21" presetID="31"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 calcmode="lin" valueType="num">
                                      <p:cBhvr>
                                        <p:cTn id="25" dur="500" fill="hold"/>
                                        <p:tgtEl>
                                          <p:spTgt spid="41"/>
                                        </p:tgtEl>
                                        <p:attrNameLst>
                                          <p:attrName>style.rotation</p:attrName>
                                        </p:attrNameLst>
                                      </p:cBhvr>
                                      <p:tavLst>
                                        <p:tav tm="0">
                                          <p:val>
                                            <p:fltVal val="90"/>
                                          </p:val>
                                        </p:tav>
                                        <p:tav tm="100000">
                                          <p:val>
                                            <p:fltVal val="0"/>
                                          </p:val>
                                        </p:tav>
                                      </p:tavLst>
                                    </p:anim>
                                    <p:animEffect transition="in" filter="fade">
                                      <p:cBhvr>
                                        <p:cTn id="26" dur="500"/>
                                        <p:tgtEl>
                                          <p:spTgt spid="41"/>
                                        </p:tgtEl>
                                      </p:cBhvr>
                                    </p:animEffect>
                                  </p:childTnLst>
                                </p:cTn>
                              </p:par>
                              <p:par>
                                <p:cTn id="27" presetID="2" presetClass="entr" presetSubtype="4" fill="hold" nodeType="withEffect">
                                  <p:stCondLst>
                                    <p:cond delay="0"/>
                                  </p:stCondLst>
                                  <p:childTnLst>
                                    <p:set>
                                      <p:cBhvr>
                                        <p:cTn id="28" dur="1" fill="hold">
                                          <p:stCondLst>
                                            <p:cond delay="0"/>
                                          </p:stCondLst>
                                        </p:cTn>
                                        <p:tgtEl>
                                          <p:spTgt spid="4102"/>
                                        </p:tgtEl>
                                        <p:attrNameLst>
                                          <p:attrName>style.visibility</p:attrName>
                                        </p:attrNameLst>
                                      </p:cBhvr>
                                      <p:to>
                                        <p:strVal val="visible"/>
                                      </p:to>
                                    </p:set>
                                    <p:anim calcmode="lin" valueType="num">
                                      <p:cBhvr additive="base">
                                        <p:cTn id="29" dur="500" fill="hold"/>
                                        <p:tgtEl>
                                          <p:spTgt spid="4102"/>
                                        </p:tgtEl>
                                        <p:attrNameLst>
                                          <p:attrName>ppt_x</p:attrName>
                                        </p:attrNameLst>
                                      </p:cBhvr>
                                      <p:tavLst>
                                        <p:tav tm="0">
                                          <p:val>
                                            <p:strVal val="#ppt_x"/>
                                          </p:val>
                                        </p:tav>
                                        <p:tav tm="100000">
                                          <p:val>
                                            <p:strVal val="#ppt_x"/>
                                          </p:val>
                                        </p:tav>
                                      </p:tavLst>
                                    </p:anim>
                                    <p:anim calcmode="lin" valueType="num">
                                      <p:cBhvr additive="base">
                                        <p:cTn id="30"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80">
                                          <p:stCondLst>
                                            <p:cond delay="0"/>
                                          </p:stCondLst>
                                        </p:cTn>
                                        <p:tgtEl>
                                          <p:spTgt spid="7"/>
                                        </p:tgtEl>
                                      </p:cBhvr>
                                    </p:animEffect>
                                    <p:anim calcmode="lin" valueType="num">
                                      <p:cBhvr>
                                        <p:cTn id="4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3" dur="26">
                                          <p:stCondLst>
                                            <p:cond delay="650"/>
                                          </p:stCondLst>
                                        </p:cTn>
                                        <p:tgtEl>
                                          <p:spTgt spid="7"/>
                                        </p:tgtEl>
                                      </p:cBhvr>
                                      <p:to x="100000" y="60000"/>
                                    </p:animScale>
                                    <p:animScale>
                                      <p:cBhvr>
                                        <p:cTn id="54" dur="166" decel="50000">
                                          <p:stCondLst>
                                            <p:cond delay="676"/>
                                          </p:stCondLst>
                                        </p:cTn>
                                        <p:tgtEl>
                                          <p:spTgt spid="7"/>
                                        </p:tgtEl>
                                      </p:cBhvr>
                                      <p:to x="100000" y="100000"/>
                                    </p:animScale>
                                    <p:animScale>
                                      <p:cBhvr>
                                        <p:cTn id="55" dur="26">
                                          <p:stCondLst>
                                            <p:cond delay="1312"/>
                                          </p:stCondLst>
                                        </p:cTn>
                                        <p:tgtEl>
                                          <p:spTgt spid="7"/>
                                        </p:tgtEl>
                                      </p:cBhvr>
                                      <p:to x="100000" y="80000"/>
                                    </p:animScale>
                                    <p:animScale>
                                      <p:cBhvr>
                                        <p:cTn id="56" dur="166" decel="50000">
                                          <p:stCondLst>
                                            <p:cond delay="1338"/>
                                          </p:stCondLst>
                                        </p:cTn>
                                        <p:tgtEl>
                                          <p:spTgt spid="7"/>
                                        </p:tgtEl>
                                      </p:cBhvr>
                                      <p:to x="100000" y="100000"/>
                                    </p:animScale>
                                    <p:animScale>
                                      <p:cBhvr>
                                        <p:cTn id="57" dur="26">
                                          <p:stCondLst>
                                            <p:cond delay="1642"/>
                                          </p:stCondLst>
                                        </p:cTn>
                                        <p:tgtEl>
                                          <p:spTgt spid="7"/>
                                        </p:tgtEl>
                                      </p:cBhvr>
                                      <p:to x="100000" y="90000"/>
                                    </p:animScale>
                                    <p:animScale>
                                      <p:cBhvr>
                                        <p:cTn id="58" dur="166" decel="50000">
                                          <p:stCondLst>
                                            <p:cond delay="1668"/>
                                          </p:stCondLst>
                                        </p:cTn>
                                        <p:tgtEl>
                                          <p:spTgt spid="7"/>
                                        </p:tgtEl>
                                      </p:cBhvr>
                                      <p:to x="100000" y="100000"/>
                                    </p:animScale>
                                    <p:animScale>
                                      <p:cBhvr>
                                        <p:cTn id="59" dur="26">
                                          <p:stCondLst>
                                            <p:cond delay="1808"/>
                                          </p:stCondLst>
                                        </p:cTn>
                                        <p:tgtEl>
                                          <p:spTgt spid="7"/>
                                        </p:tgtEl>
                                      </p:cBhvr>
                                      <p:to x="100000" y="95000"/>
                                    </p:animScale>
                                    <p:animScale>
                                      <p:cBhvr>
                                        <p:cTn id="6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animBg="1"/>
      <p:bldP spid="45"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012F58F-D697-4A17-831F-6376873A4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959" y="379904"/>
            <a:ext cx="10546500" cy="6165303"/>
          </a:xfrm>
          <a:prstGeom prst="rect">
            <a:avLst/>
          </a:prstGeom>
        </p:spPr>
      </p:pic>
      <p:sp>
        <p:nvSpPr>
          <p:cNvPr id="3" name="副標題 2">
            <a:extLst>
              <a:ext uri="{FF2B5EF4-FFF2-40B4-BE49-F238E27FC236}">
                <a16:creationId xmlns:a16="http://schemas.microsoft.com/office/drawing/2014/main" id="{EC2B1F2B-980C-4B6F-96FE-56B4FEC6676B}"/>
              </a:ext>
            </a:extLst>
          </p:cNvPr>
          <p:cNvSpPr>
            <a:spLocks noGrp="1"/>
          </p:cNvSpPr>
          <p:nvPr>
            <p:ph type="subTitle" idx="1"/>
          </p:nvPr>
        </p:nvSpPr>
        <p:spPr>
          <a:xfrm>
            <a:off x="866734" y="418622"/>
            <a:ext cx="1395041" cy="396000"/>
          </a:xfrm>
        </p:spPr>
        <p:txBody>
          <a:bodyPr>
            <a:normAutofit lnSpcReduction="10000"/>
          </a:bodyPr>
          <a:lstStyle/>
          <a:p>
            <a:pPr algn="l"/>
            <a:r>
              <a:rPr lang="en-US" altLang="zh-TW">
                <a:solidFill>
                  <a:schemeClr val="bg1"/>
                </a:solidFill>
                <a:ea typeface="Microsoft JhengHei UI" panose="020B0604030504040204" pitchFamily="34" charset="-120"/>
              </a:rPr>
              <a:t>NKUST IC</a:t>
            </a:r>
            <a:endParaRPr lang="zh-TW" altLang="en-US" dirty="0">
              <a:solidFill>
                <a:schemeClr val="bg1"/>
              </a:solidFill>
              <a:ea typeface="Microsoft JhengHei UI" panose="020B0604030504040204" pitchFamily="34" charset="-120"/>
            </a:endParaRPr>
          </a:p>
        </p:txBody>
      </p:sp>
      <p:pic>
        <p:nvPicPr>
          <p:cNvPr id="9" name="圖形 8" descr="訊號">
            <a:extLst>
              <a:ext uri="{FF2B5EF4-FFF2-40B4-BE49-F238E27FC236}">
                <a16:creationId xmlns:a16="http://schemas.microsoft.com/office/drawing/2014/main" id="{4BD1C946-3ED8-4CDC-BAC3-8A702FBF32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98225" y="362732"/>
            <a:ext cx="432000" cy="432000"/>
          </a:xfrm>
          <a:prstGeom prst="rect">
            <a:avLst/>
          </a:prstGeom>
        </p:spPr>
      </p:pic>
      <p:pic>
        <p:nvPicPr>
          <p:cNvPr id="11" name="圖形 10" descr="無線">
            <a:extLst>
              <a:ext uri="{FF2B5EF4-FFF2-40B4-BE49-F238E27FC236}">
                <a16:creationId xmlns:a16="http://schemas.microsoft.com/office/drawing/2014/main" id="{915FE2C6-EC0C-49DE-AC4D-3EBE1661F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742152">
            <a:off x="9030985" y="293348"/>
            <a:ext cx="468000" cy="468000"/>
          </a:xfrm>
          <a:prstGeom prst="rect">
            <a:avLst/>
          </a:prstGeom>
        </p:spPr>
      </p:pic>
      <p:pic>
        <p:nvPicPr>
          <p:cNvPr id="13" name="圖形 12" descr="電量充飽的電池">
            <a:extLst>
              <a:ext uri="{FF2B5EF4-FFF2-40B4-BE49-F238E27FC236}">
                <a16:creationId xmlns:a16="http://schemas.microsoft.com/office/drawing/2014/main" id="{3FDD5BF2-BEA3-4070-AF68-BEA381AE3F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1492" y="312793"/>
            <a:ext cx="540000" cy="540000"/>
          </a:xfrm>
          <a:prstGeom prst="rect">
            <a:avLst/>
          </a:prstGeom>
        </p:spPr>
      </p:pic>
      <p:sp>
        <p:nvSpPr>
          <p:cNvPr id="14" name="副標題 2">
            <a:extLst>
              <a:ext uri="{FF2B5EF4-FFF2-40B4-BE49-F238E27FC236}">
                <a16:creationId xmlns:a16="http://schemas.microsoft.com/office/drawing/2014/main" id="{5D407BB3-E869-413C-9BD6-B8B4EF7B8DB8}"/>
              </a:ext>
            </a:extLst>
          </p:cNvPr>
          <p:cNvSpPr txBox="1">
            <a:spLocks/>
          </p:cNvSpPr>
          <p:nvPr/>
        </p:nvSpPr>
        <p:spPr>
          <a:xfrm>
            <a:off x="10494367" y="422153"/>
            <a:ext cx="914400" cy="3960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fld id="{41F4DD7F-9BCD-4A56-BBAD-0C3ADAB72DAE}" type="datetime10">
              <a:rPr lang="zh-TW" altLang="en-US" smtClean="0">
                <a:solidFill>
                  <a:schemeClr val="bg1"/>
                </a:solidFill>
              </a:rPr>
              <a:t>13:44</a:t>
            </a:fld>
            <a:endParaRPr lang="zh-TW" altLang="en-US" dirty="0">
              <a:solidFill>
                <a:schemeClr val="bg1"/>
              </a:solidFill>
            </a:endParaRPr>
          </a:p>
        </p:txBody>
      </p:sp>
      <p:pic>
        <p:nvPicPr>
          <p:cNvPr id="28" name="圖片 27">
            <a:extLst>
              <a:ext uri="{FF2B5EF4-FFF2-40B4-BE49-F238E27FC236}">
                <a16:creationId xmlns:a16="http://schemas.microsoft.com/office/drawing/2014/main" id="{F9702AC9-842B-4B40-99F7-71D4F15AC64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47725" y="794732"/>
            <a:ext cx="10534649" cy="5643142"/>
          </a:xfrm>
          <a:prstGeom prst="rect">
            <a:avLst/>
          </a:prstGeom>
        </p:spPr>
      </p:pic>
      <p:pic>
        <p:nvPicPr>
          <p:cNvPr id="30" name="圖片 29">
            <a:extLst>
              <a:ext uri="{FF2B5EF4-FFF2-40B4-BE49-F238E27FC236}">
                <a16:creationId xmlns:a16="http://schemas.microsoft.com/office/drawing/2014/main" id="{D21CCD75-60D0-4EA3-94C3-86D380938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74" y="1730376"/>
            <a:ext cx="10549885" cy="4822824"/>
          </a:xfrm>
          <a:prstGeom prst="rect">
            <a:avLst/>
          </a:prstGeom>
        </p:spPr>
      </p:pic>
      <p:sp>
        <p:nvSpPr>
          <p:cNvPr id="19" name="矩形 18">
            <a:extLst>
              <a:ext uri="{FF2B5EF4-FFF2-40B4-BE49-F238E27FC236}">
                <a16:creationId xmlns:a16="http://schemas.microsoft.com/office/drawing/2014/main" id="{54D319BE-3BD6-4DF3-B00D-E55F75695D06}"/>
              </a:ext>
            </a:extLst>
          </p:cNvPr>
          <p:cNvSpPr/>
          <p:nvPr/>
        </p:nvSpPr>
        <p:spPr>
          <a:xfrm>
            <a:off x="845574" y="5834261"/>
            <a:ext cx="10589342"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0" name="圖形 19" descr="播放">
            <a:hlinkClick r:id="" action="ppaction://hlinkshowjump?jump=previousslide"/>
            <a:extLst>
              <a:ext uri="{FF2B5EF4-FFF2-40B4-BE49-F238E27FC236}">
                <a16:creationId xmlns:a16="http://schemas.microsoft.com/office/drawing/2014/main" id="{5909B70D-9A8F-4A64-8D58-261DF9CA8B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3815444" y="5924261"/>
            <a:ext cx="540000" cy="540000"/>
          </a:xfrm>
          <a:prstGeom prst="rect">
            <a:avLst/>
          </a:prstGeom>
        </p:spPr>
      </p:pic>
      <p:pic>
        <p:nvPicPr>
          <p:cNvPr id="21" name="圖形 20" descr="停止">
            <a:extLst>
              <a:ext uri="{FF2B5EF4-FFF2-40B4-BE49-F238E27FC236}">
                <a16:creationId xmlns:a16="http://schemas.microsoft.com/office/drawing/2014/main" id="{F2E7F5DF-5BC9-4C5B-BA11-49D50DFA06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45493" y="5924261"/>
            <a:ext cx="540000" cy="540000"/>
          </a:xfrm>
          <a:prstGeom prst="rect">
            <a:avLst/>
          </a:prstGeom>
        </p:spPr>
      </p:pic>
      <p:sp>
        <p:nvSpPr>
          <p:cNvPr id="22" name="橢圓 21">
            <a:hlinkClick r:id="rId16" action="ppaction://hlinksldjump"/>
            <a:extLst>
              <a:ext uri="{FF2B5EF4-FFF2-40B4-BE49-F238E27FC236}">
                <a16:creationId xmlns:a16="http://schemas.microsoft.com/office/drawing/2014/main" id="{4EF25D6F-0AD6-4661-8C61-BEEC2A6BEE65}"/>
              </a:ext>
            </a:extLst>
          </p:cNvPr>
          <p:cNvSpPr/>
          <p:nvPr/>
        </p:nvSpPr>
        <p:spPr>
          <a:xfrm>
            <a:off x="5870887" y="5960261"/>
            <a:ext cx="468000" cy="468000"/>
          </a:xfrm>
          <a:prstGeom prst="ellipse">
            <a:avLst/>
          </a:prstGeom>
          <a:noFill/>
          <a:ln w="254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副標題 2">
            <a:extLst>
              <a:ext uri="{FF2B5EF4-FFF2-40B4-BE49-F238E27FC236}">
                <a16:creationId xmlns:a16="http://schemas.microsoft.com/office/drawing/2014/main" id="{42110E1A-3146-4194-B93E-9B85FCAA472E}"/>
              </a:ext>
            </a:extLst>
          </p:cNvPr>
          <p:cNvSpPr txBox="1">
            <a:spLocks/>
          </p:cNvSpPr>
          <p:nvPr/>
        </p:nvSpPr>
        <p:spPr>
          <a:xfrm>
            <a:off x="1055077" y="2726637"/>
            <a:ext cx="10081847" cy="2551396"/>
          </a:xfrm>
          <a:prstGeom prst="rect">
            <a:avLst/>
          </a:prstGeom>
          <a:no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dirty="0">
                <a:solidFill>
                  <a:schemeClr val="bg1"/>
                </a:solidFill>
                <a:ea typeface="Microsoft JhengHei UI" panose="020B0604030504040204" pitchFamily="34" charset="-120"/>
              </a:rPr>
              <a:t>因為我們學校在一個偏僻的地方，所以大家幾乎都是騎機車上下學，但有很多時候騎車不小心騎太快，經過樹德時就會有一道閃光，然後過不久就會收到一張超高級追焦攝影機所拍攝的照片。</a:t>
            </a:r>
            <a:endParaRPr lang="en-US" altLang="zh-TW" dirty="0">
              <a:solidFill>
                <a:schemeClr val="bg1"/>
              </a:solidFill>
              <a:ea typeface="Microsoft JhengHei UI" panose="020B0604030504040204" pitchFamily="34" charset="-120"/>
            </a:endParaRPr>
          </a:p>
          <a:p>
            <a:pPr algn="l"/>
            <a:r>
              <a:rPr lang="zh-TW" altLang="en-US" dirty="0">
                <a:solidFill>
                  <a:schemeClr val="bg1"/>
                </a:solidFill>
                <a:ea typeface="Microsoft JhengHei UI" panose="020B0604030504040204" pitchFamily="34" charset="-120"/>
              </a:rPr>
              <a:t>有時候根本就不知道哪裡有違規照相，不然就是騎的太盡興，忘記哪裡有測速照相機，騎到陌生路段時，也不知道哪裡會有線圈照相機，這帶給騎車的各位大大許多麻煩，所有我們想要做一個像汽車行車記錄器一樣有提醒測速照相機的功能，讓我們減少被罰款的機率。</a:t>
            </a:r>
          </a:p>
        </p:txBody>
      </p:sp>
      <p:sp>
        <p:nvSpPr>
          <p:cNvPr id="2" name="矩形 1">
            <a:extLst>
              <a:ext uri="{FF2B5EF4-FFF2-40B4-BE49-F238E27FC236}">
                <a16:creationId xmlns:a16="http://schemas.microsoft.com/office/drawing/2014/main" id="{AA99CD78-0FFA-4257-916D-DA7A2795EED8}"/>
              </a:ext>
            </a:extLst>
          </p:cNvPr>
          <p:cNvSpPr/>
          <p:nvPr/>
        </p:nvSpPr>
        <p:spPr>
          <a:xfrm>
            <a:off x="1016719" y="1934348"/>
            <a:ext cx="6137449" cy="523220"/>
          </a:xfrm>
          <a:prstGeom prst="rect">
            <a:avLst/>
          </a:prstGeom>
        </p:spPr>
        <p:txBody>
          <a:bodyPr wrap="none">
            <a:spAutoFit/>
          </a:bodyPr>
          <a:lstStyle/>
          <a:p>
            <a:r>
              <a:rPr lang="zh-TW" altLang="en-US" sz="2800" dirty="0">
                <a:solidFill>
                  <a:schemeClr val="bg1"/>
                </a:solidFill>
                <a:ea typeface="Microsoft JhengHei UI" panose="020B0604030504040204" pitchFamily="34" charset="-120"/>
              </a:rPr>
              <a:t>波麗士懊</a:t>
            </a:r>
            <a:r>
              <a:rPr lang="en-US" altLang="zh-TW" sz="2800" dirty="0">
                <a:solidFill>
                  <a:schemeClr val="bg1"/>
                </a:solidFill>
                <a:ea typeface="Microsoft JhengHei UI" panose="020B0604030504040204" pitchFamily="34" charset="-120"/>
              </a:rPr>
              <a:t>(Police out) – </a:t>
            </a:r>
            <a:r>
              <a:rPr lang="zh-TW" altLang="en-US" sz="2800" dirty="0">
                <a:solidFill>
                  <a:schemeClr val="bg1"/>
                </a:solidFill>
                <a:ea typeface="Microsoft JhengHei UI" panose="020B0604030504040204" pitchFamily="34" charset="-120"/>
              </a:rPr>
              <a:t>緣起與創作目的</a:t>
            </a:r>
            <a:endParaRPr lang="en-US" altLang="zh-TW" sz="2800" dirty="0">
              <a:solidFill>
                <a:schemeClr val="bg1"/>
              </a:solidFill>
              <a:ea typeface="Microsoft JhengHei UI" panose="020B0604030504040204" pitchFamily="34" charset="-120"/>
            </a:endParaRPr>
          </a:p>
        </p:txBody>
      </p:sp>
    </p:spTree>
    <p:extLst>
      <p:ext uri="{BB962C8B-B14F-4D97-AF65-F5344CB8AC3E}">
        <p14:creationId xmlns:p14="http://schemas.microsoft.com/office/powerpoint/2010/main" val="3430812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012F58F-D697-4A17-831F-6376873A4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959" y="379904"/>
            <a:ext cx="10546500" cy="6165303"/>
          </a:xfrm>
          <a:prstGeom prst="rect">
            <a:avLst/>
          </a:prstGeom>
        </p:spPr>
      </p:pic>
      <p:sp>
        <p:nvSpPr>
          <p:cNvPr id="3" name="副標題 2">
            <a:extLst>
              <a:ext uri="{FF2B5EF4-FFF2-40B4-BE49-F238E27FC236}">
                <a16:creationId xmlns:a16="http://schemas.microsoft.com/office/drawing/2014/main" id="{EC2B1F2B-980C-4B6F-96FE-56B4FEC6676B}"/>
              </a:ext>
            </a:extLst>
          </p:cNvPr>
          <p:cNvSpPr>
            <a:spLocks noGrp="1"/>
          </p:cNvSpPr>
          <p:nvPr>
            <p:ph type="subTitle" idx="1"/>
          </p:nvPr>
        </p:nvSpPr>
        <p:spPr>
          <a:xfrm>
            <a:off x="866734" y="418622"/>
            <a:ext cx="1395041" cy="396000"/>
          </a:xfrm>
        </p:spPr>
        <p:txBody>
          <a:bodyPr>
            <a:normAutofit lnSpcReduction="10000"/>
          </a:bodyPr>
          <a:lstStyle/>
          <a:p>
            <a:pPr algn="l"/>
            <a:r>
              <a:rPr lang="en-US" altLang="zh-TW" dirty="0">
                <a:solidFill>
                  <a:schemeClr val="bg1"/>
                </a:solidFill>
                <a:ea typeface="Microsoft JhengHei UI" panose="020B0604030504040204" pitchFamily="34" charset="-120"/>
              </a:rPr>
              <a:t>NKUST IC</a:t>
            </a:r>
            <a:endParaRPr lang="zh-TW" altLang="en-US" dirty="0">
              <a:solidFill>
                <a:schemeClr val="bg1"/>
              </a:solidFill>
              <a:ea typeface="Microsoft JhengHei UI" panose="020B0604030504040204" pitchFamily="34" charset="-120"/>
            </a:endParaRPr>
          </a:p>
        </p:txBody>
      </p:sp>
      <p:pic>
        <p:nvPicPr>
          <p:cNvPr id="9" name="圖形 8" descr="訊號">
            <a:extLst>
              <a:ext uri="{FF2B5EF4-FFF2-40B4-BE49-F238E27FC236}">
                <a16:creationId xmlns:a16="http://schemas.microsoft.com/office/drawing/2014/main" id="{4BD1C946-3ED8-4CDC-BAC3-8A702FBF32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98225" y="362732"/>
            <a:ext cx="432000" cy="432000"/>
          </a:xfrm>
          <a:prstGeom prst="rect">
            <a:avLst/>
          </a:prstGeom>
        </p:spPr>
      </p:pic>
      <p:pic>
        <p:nvPicPr>
          <p:cNvPr id="11" name="圖形 10" descr="無線">
            <a:extLst>
              <a:ext uri="{FF2B5EF4-FFF2-40B4-BE49-F238E27FC236}">
                <a16:creationId xmlns:a16="http://schemas.microsoft.com/office/drawing/2014/main" id="{915FE2C6-EC0C-49DE-AC4D-3EBE1661F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742152">
            <a:off x="9030985" y="293348"/>
            <a:ext cx="468000" cy="468000"/>
          </a:xfrm>
          <a:prstGeom prst="rect">
            <a:avLst/>
          </a:prstGeom>
        </p:spPr>
      </p:pic>
      <p:pic>
        <p:nvPicPr>
          <p:cNvPr id="13" name="圖形 12" descr="電量充飽的電池">
            <a:extLst>
              <a:ext uri="{FF2B5EF4-FFF2-40B4-BE49-F238E27FC236}">
                <a16:creationId xmlns:a16="http://schemas.microsoft.com/office/drawing/2014/main" id="{3FDD5BF2-BEA3-4070-AF68-BEA381AE3F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1492" y="312793"/>
            <a:ext cx="540000" cy="540000"/>
          </a:xfrm>
          <a:prstGeom prst="rect">
            <a:avLst/>
          </a:prstGeom>
        </p:spPr>
      </p:pic>
      <p:sp>
        <p:nvSpPr>
          <p:cNvPr id="14" name="副標題 2">
            <a:extLst>
              <a:ext uri="{FF2B5EF4-FFF2-40B4-BE49-F238E27FC236}">
                <a16:creationId xmlns:a16="http://schemas.microsoft.com/office/drawing/2014/main" id="{5D407BB3-E869-413C-9BD6-B8B4EF7B8DB8}"/>
              </a:ext>
            </a:extLst>
          </p:cNvPr>
          <p:cNvSpPr txBox="1">
            <a:spLocks/>
          </p:cNvSpPr>
          <p:nvPr/>
        </p:nvSpPr>
        <p:spPr>
          <a:xfrm>
            <a:off x="10494367" y="422153"/>
            <a:ext cx="914400" cy="3960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fld id="{41F4DD7F-9BCD-4A56-BBAD-0C3ADAB72DAE}" type="datetime10">
              <a:rPr lang="zh-TW" altLang="en-US" smtClean="0">
                <a:solidFill>
                  <a:schemeClr val="bg1"/>
                </a:solidFill>
              </a:rPr>
              <a:t>13:44</a:t>
            </a:fld>
            <a:endParaRPr lang="zh-TW" altLang="en-US" dirty="0">
              <a:solidFill>
                <a:schemeClr val="bg1"/>
              </a:solidFill>
            </a:endParaRPr>
          </a:p>
        </p:txBody>
      </p:sp>
      <p:pic>
        <p:nvPicPr>
          <p:cNvPr id="28" name="圖片 27" descr="一張含有 螢幕擷取畫面 的圖片&#10;&#10;自動產生的描述">
            <a:extLst>
              <a:ext uri="{FF2B5EF4-FFF2-40B4-BE49-F238E27FC236}">
                <a16:creationId xmlns:a16="http://schemas.microsoft.com/office/drawing/2014/main" id="{F9702AC9-842B-4B40-99F7-71D4F15AC6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6631" y="794732"/>
            <a:ext cx="10546500" cy="5643142"/>
          </a:xfrm>
          <a:prstGeom prst="rect">
            <a:avLst/>
          </a:prstGeom>
        </p:spPr>
      </p:pic>
      <p:sp>
        <p:nvSpPr>
          <p:cNvPr id="30" name="副標題 2">
            <a:extLst>
              <a:ext uri="{FF2B5EF4-FFF2-40B4-BE49-F238E27FC236}">
                <a16:creationId xmlns:a16="http://schemas.microsoft.com/office/drawing/2014/main" id="{D47D2AC9-C1F8-4087-9D49-2E0948EDE356}"/>
              </a:ext>
            </a:extLst>
          </p:cNvPr>
          <p:cNvSpPr txBox="1">
            <a:spLocks/>
          </p:cNvSpPr>
          <p:nvPr/>
        </p:nvSpPr>
        <p:spPr>
          <a:xfrm>
            <a:off x="2635046" y="3293239"/>
            <a:ext cx="7079180" cy="325032"/>
          </a:xfrm>
          <a:prstGeom prst="rect">
            <a:avLst/>
          </a:prstGeom>
          <a:solidFill>
            <a:schemeClr val="bg1"/>
          </a:solidFill>
          <a:ln>
            <a:noFill/>
          </a:ln>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sz="1800" dirty="0">
                <a:solidFill>
                  <a:srgbClr val="6B6D70"/>
                </a:solidFill>
                <a:ea typeface="Microsoft JhengHei UI" panose="020B0604030504040204" pitchFamily="34" charset="-120"/>
              </a:rPr>
              <a:t>https://data.gov.tw/dataset/98101</a:t>
            </a:r>
          </a:p>
        </p:txBody>
      </p:sp>
      <p:sp>
        <p:nvSpPr>
          <p:cNvPr id="31" name="副標題 2">
            <a:extLst>
              <a:ext uri="{FF2B5EF4-FFF2-40B4-BE49-F238E27FC236}">
                <a16:creationId xmlns:a16="http://schemas.microsoft.com/office/drawing/2014/main" id="{C0D07CF7-7BDE-4447-AF5B-F91624D5A73F}"/>
              </a:ext>
            </a:extLst>
          </p:cNvPr>
          <p:cNvSpPr txBox="1">
            <a:spLocks/>
          </p:cNvSpPr>
          <p:nvPr/>
        </p:nvSpPr>
        <p:spPr>
          <a:xfrm>
            <a:off x="2635046" y="3726427"/>
            <a:ext cx="7049728" cy="1081548"/>
          </a:xfrm>
          <a:prstGeom prst="rect">
            <a:avLst/>
          </a:prstGeom>
          <a:solidFill>
            <a:schemeClr val="bg1"/>
          </a:solid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sz="2000" dirty="0">
                <a:solidFill>
                  <a:srgbClr val="4484DB"/>
                </a:solidFill>
                <a:ea typeface="Microsoft JhengHei UI" panose="020B0604030504040204" pitchFamily="34" charset="-120"/>
              </a:rPr>
              <a:t>高雄市</a:t>
            </a:r>
            <a:r>
              <a:rPr lang="en-US" altLang="zh-TW" sz="2000" dirty="0">
                <a:solidFill>
                  <a:srgbClr val="4484DB"/>
                </a:solidFill>
                <a:ea typeface="Microsoft JhengHei UI" panose="020B0604030504040204" pitchFamily="34" charset="-120"/>
              </a:rPr>
              <a:t>107</a:t>
            </a:r>
            <a:r>
              <a:rPr lang="zh-TW" altLang="en-US" sz="2000" dirty="0">
                <a:solidFill>
                  <a:srgbClr val="4484DB"/>
                </a:solidFill>
                <a:ea typeface="Microsoft JhengHei UI" panose="020B0604030504040204" pitchFamily="34" charset="-120"/>
              </a:rPr>
              <a:t>年固定式違規照相設備設置地點</a:t>
            </a:r>
            <a:endParaRPr lang="en-US" altLang="zh-TW" sz="2000" dirty="0">
              <a:solidFill>
                <a:srgbClr val="4484DB"/>
              </a:solidFill>
              <a:ea typeface="Microsoft JhengHei UI" panose="020B0604030504040204" pitchFamily="34" charset="-120"/>
            </a:endParaRPr>
          </a:p>
          <a:p>
            <a:pPr algn="l"/>
            <a:r>
              <a:rPr lang="zh-TW" altLang="en-US" sz="1800" dirty="0">
                <a:solidFill>
                  <a:srgbClr val="6B6D70"/>
                </a:solidFill>
                <a:ea typeface="Microsoft JhengHei UI" panose="020B0604030504040204" pitchFamily="34" charset="-120"/>
              </a:rPr>
              <a:t>提供高雄市固定式違規</a:t>
            </a:r>
            <a:r>
              <a:rPr lang="en-US" altLang="zh-TW" sz="1800" dirty="0">
                <a:solidFill>
                  <a:srgbClr val="6B6D70"/>
                </a:solidFill>
                <a:ea typeface="Microsoft JhengHei UI" panose="020B0604030504040204" pitchFamily="34" charset="-120"/>
              </a:rPr>
              <a:t>(</a:t>
            </a:r>
            <a:r>
              <a:rPr lang="zh-TW" altLang="en-US" sz="1800" dirty="0">
                <a:solidFill>
                  <a:srgbClr val="6B6D70"/>
                </a:solidFill>
                <a:ea typeface="Microsoft JhengHei UI" panose="020B0604030504040204" pitchFamily="34" charset="-120"/>
              </a:rPr>
              <a:t>闖紅燈、超速、違規左轉等</a:t>
            </a:r>
            <a:r>
              <a:rPr lang="en-US" altLang="zh-TW" sz="1800" dirty="0">
                <a:solidFill>
                  <a:srgbClr val="6B6D70"/>
                </a:solidFill>
                <a:ea typeface="Microsoft JhengHei UI" panose="020B0604030504040204" pitchFamily="34" charset="-120"/>
              </a:rPr>
              <a:t>)</a:t>
            </a:r>
            <a:r>
              <a:rPr lang="zh-TW" altLang="en-US" sz="1800" dirty="0">
                <a:solidFill>
                  <a:srgbClr val="6B6D70"/>
                </a:solidFill>
                <a:ea typeface="Microsoft JhengHei UI" panose="020B0604030504040204" pitchFamily="34" charset="-120"/>
              </a:rPr>
              <a:t>照相設備設置地點</a:t>
            </a:r>
            <a:endParaRPr lang="en-US" altLang="zh-TW" sz="1800" dirty="0">
              <a:solidFill>
                <a:srgbClr val="6B6D70"/>
              </a:solidFill>
              <a:ea typeface="Microsoft JhengHei UI" panose="020B0604030504040204" pitchFamily="34" charset="-120"/>
            </a:endParaRPr>
          </a:p>
        </p:txBody>
      </p:sp>
      <p:sp>
        <p:nvSpPr>
          <p:cNvPr id="36" name="矩形 35">
            <a:extLst>
              <a:ext uri="{FF2B5EF4-FFF2-40B4-BE49-F238E27FC236}">
                <a16:creationId xmlns:a16="http://schemas.microsoft.com/office/drawing/2014/main" id="{CB92BDD0-666E-4EE4-8EC7-5AAC53DB1141}"/>
              </a:ext>
            </a:extLst>
          </p:cNvPr>
          <p:cNvSpPr/>
          <p:nvPr/>
        </p:nvSpPr>
        <p:spPr>
          <a:xfrm>
            <a:off x="845574" y="5834261"/>
            <a:ext cx="10589342"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7" name="圖形 36" descr="播放">
            <a:hlinkClick r:id="" action="ppaction://hlinkshowjump?jump=previousslide"/>
            <a:extLst>
              <a:ext uri="{FF2B5EF4-FFF2-40B4-BE49-F238E27FC236}">
                <a16:creationId xmlns:a16="http://schemas.microsoft.com/office/drawing/2014/main" id="{30790D87-11A3-4201-8AF3-72C48E03E61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3815444" y="5924261"/>
            <a:ext cx="540000" cy="540000"/>
          </a:xfrm>
          <a:prstGeom prst="rect">
            <a:avLst/>
          </a:prstGeom>
        </p:spPr>
      </p:pic>
      <p:pic>
        <p:nvPicPr>
          <p:cNvPr id="38" name="圖形 37" descr="停止">
            <a:extLst>
              <a:ext uri="{FF2B5EF4-FFF2-40B4-BE49-F238E27FC236}">
                <a16:creationId xmlns:a16="http://schemas.microsoft.com/office/drawing/2014/main" id="{F4DD3EE7-4776-446D-9B6D-E69FA74DFA2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45493" y="5924261"/>
            <a:ext cx="540000" cy="540000"/>
          </a:xfrm>
          <a:prstGeom prst="rect">
            <a:avLst/>
          </a:prstGeom>
        </p:spPr>
      </p:pic>
      <p:sp>
        <p:nvSpPr>
          <p:cNvPr id="39" name="橢圓 38">
            <a:hlinkClick r:id="rId16" action="ppaction://hlinksldjump"/>
            <a:extLst>
              <a:ext uri="{FF2B5EF4-FFF2-40B4-BE49-F238E27FC236}">
                <a16:creationId xmlns:a16="http://schemas.microsoft.com/office/drawing/2014/main" id="{47EB952D-BE8B-4AD1-9224-56D881120554}"/>
              </a:ext>
            </a:extLst>
          </p:cNvPr>
          <p:cNvSpPr/>
          <p:nvPr/>
        </p:nvSpPr>
        <p:spPr>
          <a:xfrm>
            <a:off x="5870887" y="5960261"/>
            <a:ext cx="468000" cy="468000"/>
          </a:xfrm>
          <a:prstGeom prst="ellipse">
            <a:avLst/>
          </a:prstGeom>
          <a:noFill/>
          <a:ln w="254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9799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012F58F-D697-4A17-831F-6376873A4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959" y="379904"/>
            <a:ext cx="10546500" cy="6165303"/>
          </a:xfrm>
          <a:prstGeom prst="rect">
            <a:avLst/>
          </a:prstGeom>
        </p:spPr>
      </p:pic>
      <p:sp>
        <p:nvSpPr>
          <p:cNvPr id="3" name="副標題 2">
            <a:extLst>
              <a:ext uri="{FF2B5EF4-FFF2-40B4-BE49-F238E27FC236}">
                <a16:creationId xmlns:a16="http://schemas.microsoft.com/office/drawing/2014/main" id="{EC2B1F2B-980C-4B6F-96FE-56B4FEC6676B}"/>
              </a:ext>
            </a:extLst>
          </p:cNvPr>
          <p:cNvSpPr>
            <a:spLocks noGrp="1"/>
          </p:cNvSpPr>
          <p:nvPr>
            <p:ph type="subTitle" idx="1"/>
          </p:nvPr>
        </p:nvSpPr>
        <p:spPr>
          <a:xfrm>
            <a:off x="866734" y="418622"/>
            <a:ext cx="1395041" cy="396000"/>
          </a:xfrm>
        </p:spPr>
        <p:txBody>
          <a:bodyPr>
            <a:normAutofit lnSpcReduction="10000"/>
          </a:bodyPr>
          <a:lstStyle/>
          <a:p>
            <a:pPr algn="l"/>
            <a:r>
              <a:rPr lang="en-US" altLang="zh-TW" dirty="0">
                <a:solidFill>
                  <a:schemeClr val="bg1"/>
                </a:solidFill>
                <a:ea typeface="Microsoft JhengHei UI" panose="020B0604030504040204" pitchFamily="34" charset="-120"/>
              </a:rPr>
              <a:t>NKUST IC</a:t>
            </a:r>
            <a:endParaRPr lang="zh-TW" altLang="en-US" dirty="0">
              <a:solidFill>
                <a:schemeClr val="bg1"/>
              </a:solidFill>
              <a:ea typeface="Microsoft JhengHei UI" panose="020B0604030504040204" pitchFamily="34" charset="-120"/>
            </a:endParaRPr>
          </a:p>
        </p:txBody>
      </p:sp>
      <p:pic>
        <p:nvPicPr>
          <p:cNvPr id="9" name="圖形 8" descr="訊號">
            <a:extLst>
              <a:ext uri="{FF2B5EF4-FFF2-40B4-BE49-F238E27FC236}">
                <a16:creationId xmlns:a16="http://schemas.microsoft.com/office/drawing/2014/main" id="{4BD1C946-3ED8-4CDC-BAC3-8A702FBF32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98225" y="362732"/>
            <a:ext cx="432000" cy="432000"/>
          </a:xfrm>
          <a:prstGeom prst="rect">
            <a:avLst/>
          </a:prstGeom>
        </p:spPr>
      </p:pic>
      <p:pic>
        <p:nvPicPr>
          <p:cNvPr id="11" name="圖形 10" descr="無線">
            <a:extLst>
              <a:ext uri="{FF2B5EF4-FFF2-40B4-BE49-F238E27FC236}">
                <a16:creationId xmlns:a16="http://schemas.microsoft.com/office/drawing/2014/main" id="{915FE2C6-EC0C-49DE-AC4D-3EBE1661FE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742152">
            <a:off x="9030985" y="293348"/>
            <a:ext cx="468000" cy="468000"/>
          </a:xfrm>
          <a:prstGeom prst="rect">
            <a:avLst/>
          </a:prstGeom>
        </p:spPr>
      </p:pic>
      <p:pic>
        <p:nvPicPr>
          <p:cNvPr id="13" name="圖形 12" descr="電量充飽的電池">
            <a:extLst>
              <a:ext uri="{FF2B5EF4-FFF2-40B4-BE49-F238E27FC236}">
                <a16:creationId xmlns:a16="http://schemas.microsoft.com/office/drawing/2014/main" id="{3FDD5BF2-BEA3-4070-AF68-BEA381AE3F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1492" y="312793"/>
            <a:ext cx="540000" cy="540000"/>
          </a:xfrm>
          <a:prstGeom prst="rect">
            <a:avLst/>
          </a:prstGeom>
        </p:spPr>
      </p:pic>
      <p:sp>
        <p:nvSpPr>
          <p:cNvPr id="14" name="副標題 2">
            <a:extLst>
              <a:ext uri="{FF2B5EF4-FFF2-40B4-BE49-F238E27FC236}">
                <a16:creationId xmlns:a16="http://schemas.microsoft.com/office/drawing/2014/main" id="{5D407BB3-E869-413C-9BD6-B8B4EF7B8DB8}"/>
              </a:ext>
            </a:extLst>
          </p:cNvPr>
          <p:cNvSpPr txBox="1">
            <a:spLocks/>
          </p:cNvSpPr>
          <p:nvPr/>
        </p:nvSpPr>
        <p:spPr>
          <a:xfrm>
            <a:off x="10494367" y="422153"/>
            <a:ext cx="914400" cy="3960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fld id="{41F4DD7F-9BCD-4A56-BBAD-0C3ADAB72DAE}" type="datetime10">
              <a:rPr lang="zh-TW" altLang="en-US" smtClean="0">
                <a:solidFill>
                  <a:schemeClr val="bg1"/>
                </a:solidFill>
              </a:rPr>
              <a:t>13:44</a:t>
            </a:fld>
            <a:endParaRPr lang="zh-TW" altLang="en-US" dirty="0">
              <a:solidFill>
                <a:schemeClr val="bg1"/>
              </a:solidFill>
            </a:endParaRPr>
          </a:p>
        </p:txBody>
      </p:sp>
      <p:pic>
        <p:nvPicPr>
          <p:cNvPr id="28" name="圖片 27" descr="一張含有 螢幕擷取畫面 的圖片&#10;&#10;自動產生的描述">
            <a:extLst>
              <a:ext uri="{FF2B5EF4-FFF2-40B4-BE49-F238E27FC236}">
                <a16:creationId xmlns:a16="http://schemas.microsoft.com/office/drawing/2014/main" id="{F9702AC9-842B-4B40-99F7-71D4F15AC6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6631" y="794732"/>
            <a:ext cx="10546500" cy="5643142"/>
          </a:xfrm>
          <a:prstGeom prst="rect">
            <a:avLst/>
          </a:prstGeom>
        </p:spPr>
      </p:pic>
      <p:sp>
        <p:nvSpPr>
          <p:cNvPr id="30" name="副標題 2">
            <a:extLst>
              <a:ext uri="{FF2B5EF4-FFF2-40B4-BE49-F238E27FC236}">
                <a16:creationId xmlns:a16="http://schemas.microsoft.com/office/drawing/2014/main" id="{D47D2AC9-C1F8-4087-9D49-2E0948EDE356}"/>
              </a:ext>
            </a:extLst>
          </p:cNvPr>
          <p:cNvSpPr txBox="1">
            <a:spLocks/>
          </p:cNvSpPr>
          <p:nvPr/>
        </p:nvSpPr>
        <p:spPr>
          <a:xfrm>
            <a:off x="2635046" y="3293239"/>
            <a:ext cx="7079180" cy="325032"/>
          </a:xfrm>
          <a:prstGeom prst="rect">
            <a:avLst/>
          </a:prstGeom>
          <a:solidFill>
            <a:schemeClr val="bg1"/>
          </a:solidFill>
          <a:ln>
            <a:noFill/>
          </a:ln>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sz="1800" dirty="0">
                <a:solidFill>
                  <a:srgbClr val="6B6D70"/>
                </a:solidFill>
                <a:ea typeface="Microsoft JhengHei UI" panose="020B0604030504040204" pitchFamily="34" charset="-120"/>
              </a:rPr>
              <a:t>https://console.developers.google.com/</a:t>
            </a:r>
          </a:p>
        </p:txBody>
      </p:sp>
      <p:sp>
        <p:nvSpPr>
          <p:cNvPr id="31" name="副標題 2">
            <a:extLst>
              <a:ext uri="{FF2B5EF4-FFF2-40B4-BE49-F238E27FC236}">
                <a16:creationId xmlns:a16="http://schemas.microsoft.com/office/drawing/2014/main" id="{C0D07CF7-7BDE-4447-AF5B-F91624D5A73F}"/>
              </a:ext>
            </a:extLst>
          </p:cNvPr>
          <p:cNvSpPr txBox="1">
            <a:spLocks/>
          </p:cNvSpPr>
          <p:nvPr/>
        </p:nvSpPr>
        <p:spPr>
          <a:xfrm>
            <a:off x="2635046" y="3726427"/>
            <a:ext cx="7049728" cy="1081548"/>
          </a:xfrm>
          <a:prstGeom prst="rect">
            <a:avLst/>
          </a:prstGeom>
          <a:solidFill>
            <a:schemeClr val="bg1"/>
          </a:solid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sz="2000" dirty="0">
                <a:solidFill>
                  <a:srgbClr val="4484DB"/>
                </a:solidFill>
                <a:ea typeface="Microsoft JhengHei UI" panose="020B0604030504040204" pitchFamily="34" charset="-120"/>
              </a:rPr>
              <a:t>Google Directions API</a:t>
            </a:r>
          </a:p>
          <a:p>
            <a:pPr algn="l"/>
            <a:r>
              <a:rPr lang="en-US" altLang="zh-TW" sz="1800" dirty="0">
                <a:solidFill>
                  <a:srgbClr val="6B6D70"/>
                </a:solidFill>
                <a:ea typeface="Microsoft JhengHei UI" panose="020B0604030504040204" pitchFamily="34" charset="-120"/>
              </a:rPr>
              <a:t>Google </a:t>
            </a:r>
            <a:r>
              <a:rPr lang="zh-TW" altLang="en-US" sz="1800" dirty="0">
                <a:solidFill>
                  <a:srgbClr val="6B6D70"/>
                </a:solidFill>
                <a:ea typeface="Microsoft JhengHei UI" panose="020B0604030504040204" pitchFamily="34" charset="-120"/>
              </a:rPr>
              <a:t>地圖路線規劃 </a:t>
            </a:r>
            <a:r>
              <a:rPr lang="en-US" altLang="zh-TW" sz="1800" dirty="0">
                <a:solidFill>
                  <a:srgbClr val="6B6D70"/>
                </a:solidFill>
                <a:ea typeface="Microsoft JhengHei UI" panose="020B0604030504040204" pitchFamily="34" charset="-120"/>
              </a:rPr>
              <a:t>API</a:t>
            </a:r>
          </a:p>
        </p:txBody>
      </p:sp>
      <p:sp>
        <p:nvSpPr>
          <p:cNvPr id="23" name="矩形 22">
            <a:extLst>
              <a:ext uri="{FF2B5EF4-FFF2-40B4-BE49-F238E27FC236}">
                <a16:creationId xmlns:a16="http://schemas.microsoft.com/office/drawing/2014/main" id="{154E5600-A2C2-4D9D-B28D-DC1374836DCB}"/>
              </a:ext>
            </a:extLst>
          </p:cNvPr>
          <p:cNvSpPr/>
          <p:nvPr/>
        </p:nvSpPr>
        <p:spPr>
          <a:xfrm>
            <a:off x="845574" y="5834261"/>
            <a:ext cx="10589342"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4" name="圖形 23" descr="播放">
            <a:hlinkClick r:id="" action="ppaction://hlinkshowjump?jump=previousslide"/>
            <a:extLst>
              <a:ext uri="{FF2B5EF4-FFF2-40B4-BE49-F238E27FC236}">
                <a16:creationId xmlns:a16="http://schemas.microsoft.com/office/drawing/2014/main" id="{2B881152-B78E-410D-BD44-49D9C53BC9B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3815444" y="5924261"/>
            <a:ext cx="540000" cy="540000"/>
          </a:xfrm>
          <a:prstGeom prst="rect">
            <a:avLst/>
          </a:prstGeom>
        </p:spPr>
      </p:pic>
      <p:pic>
        <p:nvPicPr>
          <p:cNvPr id="25" name="圖形 24" descr="停止">
            <a:extLst>
              <a:ext uri="{FF2B5EF4-FFF2-40B4-BE49-F238E27FC236}">
                <a16:creationId xmlns:a16="http://schemas.microsoft.com/office/drawing/2014/main" id="{A5D052A8-550F-43FD-8903-153F65E0FE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45493" y="5924261"/>
            <a:ext cx="540000" cy="540000"/>
          </a:xfrm>
          <a:prstGeom prst="rect">
            <a:avLst/>
          </a:prstGeom>
        </p:spPr>
      </p:pic>
      <p:sp>
        <p:nvSpPr>
          <p:cNvPr id="26" name="橢圓 25">
            <a:hlinkClick r:id="rId16" action="ppaction://hlinksldjump"/>
            <a:extLst>
              <a:ext uri="{FF2B5EF4-FFF2-40B4-BE49-F238E27FC236}">
                <a16:creationId xmlns:a16="http://schemas.microsoft.com/office/drawing/2014/main" id="{04B202BF-3E5C-432D-8C51-D4C26B855761}"/>
              </a:ext>
            </a:extLst>
          </p:cNvPr>
          <p:cNvSpPr/>
          <p:nvPr/>
        </p:nvSpPr>
        <p:spPr>
          <a:xfrm>
            <a:off x="5870887" y="5960261"/>
            <a:ext cx="468000" cy="468000"/>
          </a:xfrm>
          <a:prstGeom prst="ellipse">
            <a:avLst/>
          </a:prstGeom>
          <a:noFill/>
          <a:ln w="254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7889333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件" ma:contentTypeID="0x0101005C9BFD222E43E84BB8367804E78947F3" ma:contentTypeVersion="3" ma:contentTypeDescription="建立新的文件。" ma:contentTypeScope="" ma:versionID="6606f676e462c6dc85db47c679e6062e">
  <xsd:schema xmlns:xsd="http://www.w3.org/2001/XMLSchema" xmlns:xs="http://www.w3.org/2001/XMLSchema" xmlns:p="http://schemas.microsoft.com/office/2006/metadata/properties" xmlns:ns3="a0869714-68af-4bb5-bebb-dd6d4bb98fc0" targetNamespace="http://schemas.microsoft.com/office/2006/metadata/properties" ma:root="true" ma:fieldsID="7a7b0df74b481cc655d4eb8e7723a919" ns3:_="">
    <xsd:import namespace="a0869714-68af-4bb5-bebb-dd6d4bb98fc0"/>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869714-68af-4bb5-bebb-dd6d4bb98fc0" elementFormDefault="qualified">
    <xsd:import namespace="http://schemas.microsoft.com/office/2006/documentManagement/types"/>
    <xsd:import namespace="http://schemas.microsoft.com/office/infopath/2007/PartnerControls"/>
    <xsd:element name="SharedWithUsers" ma:index="8"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用詳細資料" ma:internalName="SharedWithDetails" ma:readOnly="true">
      <xsd:simpleType>
        <xsd:restriction base="dms:Note">
          <xsd:maxLength value="255"/>
        </xsd:restriction>
      </xsd:simpleType>
    </xsd:element>
    <xsd:element name="SharingHintHash" ma:index="10" nillable="true" ma:displayName="共用提示雜湊"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D88D9A-5EA0-443D-B314-A587EAFAD32B}">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a0869714-68af-4bb5-bebb-dd6d4bb98fc0"/>
    <ds:schemaRef ds:uri="http://purl.org/dc/elements/1.1/"/>
    <ds:schemaRef ds:uri="http://www.w3.org/XML/1998/namespace"/>
  </ds:schemaRefs>
</ds:datastoreItem>
</file>

<file path=customXml/itemProps2.xml><?xml version="1.0" encoding="utf-8"?>
<ds:datastoreItem xmlns:ds="http://schemas.openxmlformats.org/officeDocument/2006/customXml" ds:itemID="{FBB37996-2E78-4DDA-AA22-FBDA96FB3F02}">
  <ds:schemaRefs>
    <ds:schemaRef ds:uri="http://schemas.microsoft.com/sharepoint/v3/contenttype/forms"/>
  </ds:schemaRefs>
</ds:datastoreItem>
</file>

<file path=customXml/itemProps3.xml><?xml version="1.0" encoding="utf-8"?>
<ds:datastoreItem xmlns:ds="http://schemas.openxmlformats.org/officeDocument/2006/customXml" ds:itemID="{5826A809-0114-49C5-A417-A8AB92C84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869714-68af-4bb5-bebb-dd6d4bb98f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11075</TotalTime>
  <Words>281</Words>
  <Application>Microsoft Office PowerPoint</Application>
  <PresentationFormat>寬螢幕</PresentationFormat>
  <Paragraphs>42</Paragraphs>
  <Slides>6</Slides>
  <Notes>6</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6</vt:i4>
      </vt:variant>
    </vt:vector>
  </HeadingPairs>
  <TitlesOfParts>
    <vt:vector size="10" baseType="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ray</dc:creator>
  <cp:lastModifiedBy>四資二甲-謝祐庭</cp:lastModifiedBy>
  <cp:revision>33</cp:revision>
  <dcterms:created xsi:type="dcterms:W3CDTF">2019-10-30T02:35:31Z</dcterms:created>
  <dcterms:modified xsi:type="dcterms:W3CDTF">2019-11-07T05:48:06Z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0x0101005C9BFD222E43E84BB8367804E78947F3</vt:lpwstr>
  </property>
</Properties>
</file>